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120"/>
  </p:notesMasterIdLst>
  <p:handoutMasterIdLst>
    <p:handoutMasterId r:id="rId121"/>
  </p:handoutMasterIdLst>
  <p:sldIdLst>
    <p:sldId id="256" r:id="rId5"/>
    <p:sldId id="551" r:id="rId6"/>
    <p:sldId id="522" r:id="rId7"/>
    <p:sldId id="661" r:id="rId8"/>
    <p:sldId id="662" r:id="rId9"/>
    <p:sldId id="663" r:id="rId10"/>
    <p:sldId id="530" r:id="rId11"/>
    <p:sldId id="664" r:id="rId12"/>
    <p:sldId id="532" r:id="rId13"/>
    <p:sldId id="533" r:id="rId14"/>
    <p:sldId id="658" r:id="rId15"/>
    <p:sldId id="659" r:id="rId16"/>
    <p:sldId id="660" r:id="rId17"/>
    <p:sldId id="481" r:id="rId18"/>
    <p:sldId id="559" r:id="rId19"/>
    <p:sldId id="560" r:id="rId20"/>
    <p:sldId id="561" r:id="rId21"/>
    <p:sldId id="562" r:id="rId22"/>
    <p:sldId id="563" r:id="rId23"/>
    <p:sldId id="564" r:id="rId24"/>
    <p:sldId id="565" r:id="rId25"/>
    <p:sldId id="566" r:id="rId26"/>
    <p:sldId id="567" r:id="rId27"/>
    <p:sldId id="568" r:id="rId28"/>
    <p:sldId id="569" r:id="rId29"/>
    <p:sldId id="573" r:id="rId30"/>
    <p:sldId id="572" r:id="rId31"/>
    <p:sldId id="574" r:id="rId32"/>
    <p:sldId id="575" r:id="rId33"/>
    <p:sldId id="576" r:id="rId34"/>
    <p:sldId id="577" r:id="rId35"/>
    <p:sldId id="570" r:id="rId36"/>
    <p:sldId id="571" r:id="rId37"/>
    <p:sldId id="486" r:id="rId38"/>
    <p:sldId id="487" r:id="rId39"/>
    <p:sldId id="488" r:id="rId40"/>
    <p:sldId id="578" r:id="rId41"/>
    <p:sldId id="579" r:id="rId42"/>
    <p:sldId id="580" r:id="rId43"/>
    <p:sldId id="581" r:id="rId44"/>
    <p:sldId id="582" r:id="rId45"/>
    <p:sldId id="583"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98" r:id="rId61"/>
    <p:sldId id="599" r:id="rId62"/>
    <p:sldId id="600" r:id="rId63"/>
    <p:sldId id="601" r:id="rId64"/>
    <p:sldId id="602" r:id="rId65"/>
    <p:sldId id="603" r:id="rId66"/>
    <p:sldId id="604" r:id="rId67"/>
    <p:sldId id="605" r:id="rId68"/>
    <p:sldId id="606" r:id="rId69"/>
    <p:sldId id="607" r:id="rId70"/>
    <p:sldId id="608" r:id="rId71"/>
    <p:sldId id="609" r:id="rId72"/>
    <p:sldId id="610" r:id="rId73"/>
    <p:sldId id="611" r:id="rId74"/>
    <p:sldId id="612" r:id="rId75"/>
    <p:sldId id="613" r:id="rId76"/>
    <p:sldId id="614" r:id="rId77"/>
    <p:sldId id="615" r:id="rId78"/>
    <p:sldId id="616" r:id="rId79"/>
    <p:sldId id="617" r:id="rId80"/>
    <p:sldId id="618" r:id="rId81"/>
    <p:sldId id="620" r:id="rId82"/>
    <p:sldId id="621" r:id="rId83"/>
    <p:sldId id="622" r:id="rId84"/>
    <p:sldId id="623" r:id="rId85"/>
    <p:sldId id="624" r:id="rId86"/>
    <p:sldId id="625" r:id="rId87"/>
    <p:sldId id="626" r:id="rId88"/>
    <p:sldId id="627" r:id="rId89"/>
    <p:sldId id="628" r:id="rId90"/>
    <p:sldId id="629" r:id="rId91"/>
    <p:sldId id="633" r:id="rId92"/>
    <p:sldId id="630" r:id="rId93"/>
    <p:sldId id="631" r:id="rId94"/>
    <p:sldId id="637" r:id="rId95"/>
    <p:sldId id="636" r:id="rId96"/>
    <p:sldId id="632" r:id="rId97"/>
    <p:sldId id="634" r:id="rId98"/>
    <p:sldId id="638" r:id="rId99"/>
    <p:sldId id="639" r:id="rId100"/>
    <p:sldId id="640" r:id="rId101"/>
    <p:sldId id="641" r:id="rId102"/>
    <p:sldId id="642" r:id="rId103"/>
    <p:sldId id="643" r:id="rId104"/>
    <p:sldId id="644" r:id="rId105"/>
    <p:sldId id="645" r:id="rId106"/>
    <p:sldId id="646" r:id="rId107"/>
    <p:sldId id="647" r:id="rId108"/>
    <p:sldId id="648" r:id="rId109"/>
    <p:sldId id="649" r:id="rId110"/>
    <p:sldId id="650" r:id="rId111"/>
    <p:sldId id="651" r:id="rId112"/>
    <p:sldId id="652" r:id="rId113"/>
    <p:sldId id="653" r:id="rId114"/>
    <p:sldId id="654" r:id="rId115"/>
    <p:sldId id="655" r:id="rId116"/>
    <p:sldId id="656" r:id="rId117"/>
    <p:sldId id="657" r:id="rId118"/>
    <p:sldId id="300" r:id="rId1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48D5C9-2F98-4DA0-833B-2A3E97A01437}" v="6" dt="2023-03-14T06:11:23.3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nanakumar Ganesan" userId="01c6304ab81ed45c" providerId="LiveId" clId="{25BAE59F-D5FE-4533-AB0A-080C989B79E4}"/>
    <pc:docChg chg="undo custSel addSld delSld modSld sldOrd">
      <pc:chgData name="Gnanakumar Ganesan" userId="01c6304ab81ed45c" providerId="LiveId" clId="{25BAE59F-D5FE-4533-AB0A-080C989B79E4}" dt="2023-03-08T04:53:21.204" v="8408" actId="47"/>
      <pc:docMkLst>
        <pc:docMk/>
      </pc:docMkLst>
      <pc:sldChg chg="modSp mod">
        <pc:chgData name="Gnanakumar Ganesan" userId="01c6304ab81ed45c" providerId="LiveId" clId="{25BAE59F-D5FE-4533-AB0A-080C989B79E4}" dt="2023-02-13T06:25:08.020" v="41" actId="20577"/>
        <pc:sldMkLst>
          <pc:docMk/>
          <pc:sldMk cId="3470910941" sldId="256"/>
        </pc:sldMkLst>
        <pc:spChg chg="mod">
          <ac:chgData name="Gnanakumar Ganesan" userId="01c6304ab81ed45c" providerId="LiveId" clId="{25BAE59F-D5FE-4533-AB0A-080C989B79E4}" dt="2023-02-13T06:25:08.020" v="41" actId="20577"/>
          <ac:spMkLst>
            <pc:docMk/>
            <pc:sldMk cId="3470910941" sldId="256"/>
            <ac:spMk id="9" creationId="{95994CEF-AC9F-45F1-B856-7E13245F08BF}"/>
          </ac:spMkLst>
        </pc:spChg>
      </pc:sldChg>
      <pc:sldChg chg="modSp mod">
        <pc:chgData name="Gnanakumar Ganesan" userId="01c6304ab81ed45c" providerId="LiveId" clId="{25BAE59F-D5FE-4533-AB0A-080C989B79E4}" dt="2023-02-16T05:13:27.234" v="5542" actId="113"/>
        <pc:sldMkLst>
          <pc:docMk/>
          <pc:sldMk cId="3864219706" sldId="481"/>
        </pc:sldMkLst>
        <pc:spChg chg="mod">
          <ac:chgData name="Gnanakumar Ganesan" userId="01c6304ab81ed45c" providerId="LiveId" clId="{25BAE59F-D5FE-4533-AB0A-080C989B79E4}" dt="2023-02-13T07:01:10.166" v="219"/>
          <ac:spMkLst>
            <pc:docMk/>
            <pc:sldMk cId="3864219706" sldId="481"/>
            <ac:spMk id="2" creationId="{7D78F0CD-9069-A0C9-70F5-3FAAF8F27070}"/>
          </ac:spMkLst>
        </pc:spChg>
        <pc:spChg chg="mod">
          <ac:chgData name="Gnanakumar Ganesan" userId="01c6304ab81ed45c" providerId="LiveId" clId="{25BAE59F-D5FE-4533-AB0A-080C989B79E4}" dt="2023-02-16T05:13:27.234" v="5542" actId="113"/>
          <ac:spMkLst>
            <pc:docMk/>
            <pc:sldMk cId="3864219706" sldId="481"/>
            <ac:spMk id="3" creationId="{8857464D-1EB4-D3EA-8B59-87F23A68E4D5}"/>
          </ac:spMkLst>
        </pc:spChg>
      </pc:sldChg>
      <pc:sldChg chg="addSp modSp del mod">
        <pc:chgData name="Gnanakumar Ganesan" userId="01c6304ab81ed45c" providerId="LiveId" clId="{25BAE59F-D5FE-4533-AB0A-080C989B79E4}" dt="2023-02-15T09:48:30.055" v="2091" actId="47"/>
        <pc:sldMkLst>
          <pc:docMk/>
          <pc:sldMk cId="2156060345" sldId="482"/>
        </pc:sldMkLst>
        <pc:spChg chg="mod">
          <ac:chgData name="Gnanakumar Ganesan" userId="01c6304ab81ed45c" providerId="LiveId" clId="{25BAE59F-D5FE-4533-AB0A-080C989B79E4}" dt="2023-02-13T07:03:08.763" v="244"/>
          <ac:spMkLst>
            <pc:docMk/>
            <pc:sldMk cId="2156060345" sldId="482"/>
            <ac:spMk id="2" creationId="{D111CB79-CFFD-3BC6-D518-7CA2AFC0EE05}"/>
          </ac:spMkLst>
        </pc:spChg>
        <pc:spChg chg="mod">
          <ac:chgData name="Gnanakumar Ganesan" userId="01c6304ab81ed45c" providerId="LiveId" clId="{25BAE59F-D5FE-4533-AB0A-080C989B79E4}" dt="2023-02-13T06:25:23.201" v="45" actId="6549"/>
          <ac:spMkLst>
            <pc:docMk/>
            <pc:sldMk cId="2156060345" sldId="482"/>
            <ac:spMk id="3" creationId="{01AE43C8-75A7-17FE-2D63-18A9346A4256}"/>
          </ac:spMkLst>
        </pc:spChg>
        <pc:picChg chg="add mod">
          <ac:chgData name="Gnanakumar Ganesan" userId="01c6304ab81ed45c" providerId="LiveId" clId="{25BAE59F-D5FE-4533-AB0A-080C989B79E4}" dt="2023-02-13T07:04:03.528" v="248" actId="14100"/>
          <ac:picMkLst>
            <pc:docMk/>
            <pc:sldMk cId="2156060345" sldId="482"/>
            <ac:picMk id="7" creationId="{A5240478-2C2B-8EEB-D674-23F75C92343B}"/>
          </ac:picMkLst>
        </pc:picChg>
      </pc:sldChg>
      <pc:sldChg chg="modSp del mod">
        <pc:chgData name="Gnanakumar Ganesan" userId="01c6304ab81ed45c" providerId="LiveId" clId="{25BAE59F-D5FE-4533-AB0A-080C989B79E4}" dt="2023-02-15T09:48:33.791" v="2092" actId="47"/>
        <pc:sldMkLst>
          <pc:docMk/>
          <pc:sldMk cId="3768040981" sldId="483"/>
        </pc:sldMkLst>
        <pc:spChg chg="mod">
          <ac:chgData name="Gnanakumar Ganesan" userId="01c6304ab81ed45c" providerId="LiveId" clId="{25BAE59F-D5FE-4533-AB0A-080C989B79E4}" dt="2023-02-13T07:04:43.935" v="255" actId="20577"/>
          <ac:spMkLst>
            <pc:docMk/>
            <pc:sldMk cId="3768040981" sldId="483"/>
            <ac:spMk id="3" creationId="{CB13FAD2-88D6-AAA9-1715-B90CC16BE72D}"/>
          </ac:spMkLst>
        </pc:spChg>
      </pc:sldChg>
      <pc:sldChg chg="modSp del mod">
        <pc:chgData name="Gnanakumar Ganesan" userId="01c6304ab81ed45c" providerId="LiveId" clId="{25BAE59F-D5FE-4533-AB0A-080C989B79E4}" dt="2023-02-15T09:48:37.194" v="2093" actId="47"/>
        <pc:sldMkLst>
          <pc:docMk/>
          <pc:sldMk cId="3354119368" sldId="485"/>
        </pc:sldMkLst>
        <pc:spChg chg="mod">
          <ac:chgData name="Gnanakumar Ganesan" userId="01c6304ab81ed45c" providerId="LiveId" clId="{25BAE59F-D5FE-4533-AB0A-080C989B79E4}" dt="2023-02-13T06:25:34.655" v="48" actId="6549"/>
          <ac:spMkLst>
            <pc:docMk/>
            <pc:sldMk cId="3354119368" sldId="485"/>
            <ac:spMk id="2" creationId="{58E90D02-AA2C-0287-A5B3-F27EE1A32577}"/>
          </ac:spMkLst>
        </pc:spChg>
        <pc:spChg chg="mod">
          <ac:chgData name="Gnanakumar Ganesan" userId="01c6304ab81ed45c" providerId="LiveId" clId="{25BAE59F-D5FE-4533-AB0A-080C989B79E4}" dt="2023-02-13T07:06:02.742" v="260" actId="12"/>
          <ac:spMkLst>
            <pc:docMk/>
            <pc:sldMk cId="3354119368" sldId="485"/>
            <ac:spMk id="3" creationId="{13AD789F-3F9B-39BA-1FE8-F708CA679C89}"/>
          </ac:spMkLst>
        </pc:spChg>
      </pc:sldChg>
      <pc:sldChg chg="addSp delSp modSp mod">
        <pc:chgData name="Gnanakumar Ganesan" userId="01c6304ab81ed45c" providerId="LiveId" clId="{25BAE59F-D5FE-4533-AB0A-080C989B79E4}" dt="2023-02-17T03:42:16.991" v="6119" actId="113"/>
        <pc:sldMkLst>
          <pc:docMk/>
          <pc:sldMk cId="95458108" sldId="486"/>
        </pc:sldMkLst>
        <pc:spChg chg="mod">
          <ac:chgData name="Gnanakumar Ganesan" userId="01c6304ab81ed45c" providerId="LiveId" clId="{25BAE59F-D5FE-4533-AB0A-080C989B79E4}" dt="2023-02-17T03:27:52.028" v="5544"/>
          <ac:spMkLst>
            <pc:docMk/>
            <pc:sldMk cId="95458108" sldId="486"/>
            <ac:spMk id="2" creationId="{6AD3B648-7E74-3284-6D39-2934529FBAE4}"/>
          </ac:spMkLst>
        </pc:spChg>
        <pc:spChg chg="mod">
          <ac:chgData name="Gnanakumar Ganesan" userId="01c6304ab81ed45c" providerId="LiveId" clId="{25BAE59F-D5FE-4533-AB0A-080C989B79E4}" dt="2023-02-17T03:42:16.991" v="6119" actId="113"/>
          <ac:spMkLst>
            <pc:docMk/>
            <pc:sldMk cId="95458108" sldId="486"/>
            <ac:spMk id="3" creationId="{8036D132-467C-A237-5EB8-FE332B24F02E}"/>
          </ac:spMkLst>
        </pc:spChg>
        <pc:picChg chg="add del mod">
          <ac:chgData name="Gnanakumar Ganesan" userId="01c6304ab81ed45c" providerId="LiveId" clId="{25BAE59F-D5FE-4533-AB0A-080C989B79E4}" dt="2023-02-15T08:12:17.279" v="589" actId="478"/>
          <ac:picMkLst>
            <pc:docMk/>
            <pc:sldMk cId="95458108" sldId="486"/>
            <ac:picMk id="6" creationId="{4FE1B007-3D7C-E5D6-B78D-4B1828D64FFE}"/>
          </ac:picMkLst>
        </pc:picChg>
        <pc:picChg chg="del">
          <ac:chgData name="Gnanakumar Ganesan" userId="01c6304ab81ed45c" providerId="LiveId" clId="{25BAE59F-D5FE-4533-AB0A-080C989B79E4}" dt="2023-02-13T06:25:40.755" v="50" actId="21"/>
          <ac:picMkLst>
            <pc:docMk/>
            <pc:sldMk cId="95458108" sldId="486"/>
            <ac:picMk id="1026" creationId="{19A862BF-70A7-B68B-1580-1EDC054B3897}"/>
          </ac:picMkLst>
        </pc:picChg>
      </pc:sldChg>
      <pc:sldChg chg="modSp mod">
        <pc:chgData name="Gnanakumar Ganesan" userId="01c6304ab81ed45c" providerId="LiveId" clId="{25BAE59F-D5FE-4533-AB0A-080C989B79E4}" dt="2023-02-17T03:49:35.512" v="6432" actId="20577"/>
        <pc:sldMkLst>
          <pc:docMk/>
          <pc:sldMk cId="610544536" sldId="487"/>
        </pc:sldMkLst>
        <pc:spChg chg="mod">
          <ac:chgData name="Gnanakumar Ganesan" userId="01c6304ab81ed45c" providerId="LiveId" clId="{25BAE59F-D5FE-4533-AB0A-080C989B79E4}" dt="2023-02-16T03:51:51.588" v="5471" actId="6549"/>
          <ac:spMkLst>
            <pc:docMk/>
            <pc:sldMk cId="610544536" sldId="487"/>
            <ac:spMk id="2" creationId="{1AF43A6F-5D56-4174-73C3-EC1B82EBC891}"/>
          </ac:spMkLst>
        </pc:spChg>
        <pc:spChg chg="mod">
          <ac:chgData name="Gnanakumar Ganesan" userId="01c6304ab81ed45c" providerId="LiveId" clId="{25BAE59F-D5FE-4533-AB0A-080C989B79E4}" dt="2023-02-17T03:49:35.512" v="6432" actId="20577"/>
          <ac:spMkLst>
            <pc:docMk/>
            <pc:sldMk cId="610544536" sldId="487"/>
            <ac:spMk id="3" creationId="{8A3877B0-5A1C-F235-06A8-579BD80CEAD5}"/>
          </ac:spMkLst>
        </pc:spChg>
      </pc:sldChg>
      <pc:sldChg chg="modSp mod">
        <pc:chgData name="Gnanakumar Ganesan" userId="01c6304ab81ed45c" providerId="LiveId" clId="{25BAE59F-D5FE-4533-AB0A-080C989B79E4}" dt="2023-02-17T03:55:20.869" v="6746" actId="20577"/>
        <pc:sldMkLst>
          <pc:docMk/>
          <pc:sldMk cId="72054015" sldId="488"/>
        </pc:sldMkLst>
        <pc:spChg chg="mod">
          <ac:chgData name="Gnanakumar Ganesan" userId="01c6304ab81ed45c" providerId="LiveId" clId="{25BAE59F-D5FE-4533-AB0A-080C989B79E4}" dt="2023-02-17T03:52:26.542" v="6540" actId="21"/>
          <ac:spMkLst>
            <pc:docMk/>
            <pc:sldMk cId="72054015" sldId="488"/>
            <ac:spMk id="2" creationId="{89657251-82CE-C2D1-3B64-7BF8E199C7BE}"/>
          </ac:spMkLst>
        </pc:spChg>
        <pc:spChg chg="mod">
          <ac:chgData name="Gnanakumar Ganesan" userId="01c6304ab81ed45c" providerId="LiveId" clId="{25BAE59F-D5FE-4533-AB0A-080C989B79E4}" dt="2023-02-17T03:55:20.869" v="6746" actId="20577"/>
          <ac:spMkLst>
            <pc:docMk/>
            <pc:sldMk cId="72054015" sldId="488"/>
            <ac:spMk id="3" creationId="{B4FF4153-993C-AE16-BB26-5ABE72DA19B3}"/>
          </ac:spMkLst>
        </pc:spChg>
      </pc:sldChg>
      <pc:sldChg chg="addSp delSp modSp del mod">
        <pc:chgData name="Gnanakumar Ganesan" userId="01c6304ab81ed45c" providerId="LiveId" clId="{25BAE59F-D5FE-4533-AB0A-080C989B79E4}" dt="2023-02-17T08:05:26.541" v="7447" actId="47"/>
        <pc:sldMkLst>
          <pc:docMk/>
          <pc:sldMk cId="3311452568" sldId="489"/>
        </pc:sldMkLst>
        <pc:spChg chg="mod">
          <ac:chgData name="Gnanakumar Ganesan" userId="01c6304ab81ed45c" providerId="LiveId" clId="{25BAE59F-D5FE-4533-AB0A-080C989B79E4}" dt="2023-02-13T06:35:50.614" v="161"/>
          <ac:spMkLst>
            <pc:docMk/>
            <pc:sldMk cId="3311452568" sldId="489"/>
            <ac:spMk id="2" creationId="{EB655A5E-58CE-DA8B-E7E1-699D5179F028}"/>
          </ac:spMkLst>
        </pc:spChg>
        <pc:spChg chg="add del mod">
          <ac:chgData name="Gnanakumar Ganesan" userId="01c6304ab81ed45c" providerId="LiveId" clId="{25BAE59F-D5FE-4533-AB0A-080C989B79E4}" dt="2023-02-13T06:36:00.791" v="163"/>
          <ac:spMkLst>
            <pc:docMk/>
            <pc:sldMk cId="3311452568" sldId="489"/>
            <ac:spMk id="3" creationId="{67476B9D-8699-B4CE-D995-6FE5B2CE3BD3}"/>
          </ac:spMkLst>
        </pc:spChg>
        <pc:picChg chg="add del mod">
          <ac:chgData name="Gnanakumar Ganesan" userId="01c6304ab81ed45c" providerId="LiveId" clId="{25BAE59F-D5FE-4533-AB0A-080C989B79E4}" dt="2023-02-13T06:36:00.791" v="163"/>
          <ac:picMkLst>
            <pc:docMk/>
            <pc:sldMk cId="3311452568" sldId="489"/>
            <ac:picMk id="6" creationId="{63EA1B64-048C-5B41-2EF5-F286EEC09FD7}"/>
          </ac:picMkLst>
        </pc:picChg>
        <pc:picChg chg="add mod">
          <ac:chgData name="Gnanakumar Ganesan" userId="01c6304ab81ed45c" providerId="LiveId" clId="{25BAE59F-D5FE-4533-AB0A-080C989B79E4}" dt="2023-02-13T06:36:17.496" v="167" actId="14100"/>
          <ac:picMkLst>
            <pc:docMk/>
            <pc:sldMk cId="3311452568" sldId="489"/>
            <ac:picMk id="7" creationId="{D03FAACE-E998-80F5-D8C8-16D7771449FC}"/>
          </ac:picMkLst>
        </pc:picChg>
      </pc:sldChg>
      <pc:sldChg chg="addSp modSp del mod">
        <pc:chgData name="Gnanakumar Ganesan" userId="01c6304ab81ed45c" providerId="LiveId" clId="{25BAE59F-D5FE-4533-AB0A-080C989B79E4}" dt="2023-02-17T08:05:28.034" v="7448" actId="47"/>
        <pc:sldMkLst>
          <pc:docMk/>
          <pc:sldMk cId="4138544865" sldId="490"/>
        </pc:sldMkLst>
        <pc:spChg chg="mod">
          <ac:chgData name="Gnanakumar Ganesan" userId="01c6304ab81ed45c" providerId="LiveId" clId="{25BAE59F-D5FE-4533-AB0A-080C989B79E4}" dt="2023-02-13T06:36:35.236" v="168"/>
          <ac:spMkLst>
            <pc:docMk/>
            <pc:sldMk cId="4138544865" sldId="490"/>
            <ac:spMk id="2" creationId="{72173056-FD70-D524-8FD2-C7D6AAA2729D}"/>
          </ac:spMkLst>
        </pc:spChg>
        <pc:spChg chg="mod">
          <ac:chgData name="Gnanakumar Ganesan" userId="01c6304ab81ed45c" providerId="LiveId" clId="{25BAE59F-D5FE-4533-AB0A-080C989B79E4}" dt="2023-02-13T06:26:06.665" v="56" actId="6549"/>
          <ac:spMkLst>
            <pc:docMk/>
            <pc:sldMk cId="4138544865" sldId="490"/>
            <ac:spMk id="3" creationId="{92AB476F-DA09-59A5-252B-4927A15BD1DE}"/>
          </ac:spMkLst>
        </pc:spChg>
        <pc:picChg chg="add mod">
          <ac:chgData name="Gnanakumar Ganesan" userId="01c6304ab81ed45c" providerId="LiveId" clId="{25BAE59F-D5FE-4533-AB0A-080C989B79E4}" dt="2023-02-13T06:36:47.398" v="171" actId="1076"/>
          <ac:picMkLst>
            <pc:docMk/>
            <pc:sldMk cId="4138544865" sldId="490"/>
            <ac:picMk id="6" creationId="{08C57234-C901-8F00-2E92-82CA5F4CF235}"/>
          </ac:picMkLst>
        </pc:picChg>
      </pc:sldChg>
      <pc:sldChg chg="modSp mod">
        <pc:chgData name="Gnanakumar Ganesan" userId="01c6304ab81ed45c" providerId="LiveId" clId="{25BAE59F-D5FE-4533-AB0A-080C989B79E4}" dt="2023-02-15T08:20:02.878" v="633" actId="20577"/>
        <pc:sldMkLst>
          <pc:docMk/>
          <pc:sldMk cId="407042961" sldId="491"/>
        </pc:sldMkLst>
        <pc:spChg chg="mod">
          <ac:chgData name="Gnanakumar Ganesan" userId="01c6304ab81ed45c" providerId="LiveId" clId="{25BAE59F-D5FE-4533-AB0A-080C989B79E4}" dt="2023-02-13T06:37:01.460" v="172"/>
          <ac:spMkLst>
            <pc:docMk/>
            <pc:sldMk cId="407042961" sldId="491"/>
            <ac:spMk id="2" creationId="{245E1783-70B6-9021-9302-EC96085776D9}"/>
          </ac:spMkLst>
        </pc:spChg>
        <pc:spChg chg="mod">
          <ac:chgData name="Gnanakumar Ganesan" userId="01c6304ab81ed45c" providerId="LiveId" clId="{25BAE59F-D5FE-4533-AB0A-080C989B79E4}" dt="2023-02-15T08:20:02.878" v="633" actId="20577"/>
          <ac:spMkLst>
            <pc:docMk/>
            <pc:sldMk cId="407042961" sldId="491"/>
            <ac:spMk id="3" creationId="{C278BE37-B9CE-031A-03D0-5094AAA71E60}"/>
          </ac:spMkLst>
        </pc:spChg>
      </pc:sldChg>
      <pc:sldChg chg="modSp mod">
        <pc:chgData name="Gnanakumar Ganesan" userId="01c6304ab81ed45c" providerId="LiveId" clId="{25BAE59F-D5FE-4533-AB0A-080C989B79E4}" dt="2023-02-13T06:37:47.894" v="179" actId="2711"/>
        <pc:sldMkLst>
          <pc:docMk/>
          <pc:sldMk cId="2618753650" sldId="492"/>
        </pc:sldMkLst>
        <pc:spChg chg="mod">
          <ac:chgData name="Gnanakumar Ganesan" userId="01c6304ab81ed45c" providerId="LiveId" clId="{25BAE59F-D5FE-4533-AB0A-080C989B79E4}" dt="2023-02-13T06:37:35.971" v="176"/>
          <ac:spMkLst>
            <pc:docMk/>
            <pc:sldMk cId="2618753650" sldId="492"/>
            <ac:spMk id="2" creationId="{B9198529-5F06-3AC0-4CCA-FCDEC4011A90}"/>
          </ac:spMkLst>
        </pc:spChg>
        <pc:spChg chg="mod">
          <ac:chgData name="Gnanakumar Ganesan" userId="01c6304ab81ed45c" providerId="LiveId" clId="{25BAE59F-D5FE-4533-AB0A-080C989B79E4}" dt="2023-02-13T06:37:47.894" v="179" actId="2711"/>
          <ac:spMkLst>
            <pc:docMk/>
            <pc:sldMk cId="2618753650" sldId="492"/>
            <ac:spMk id="3" creationId="{0E01FC10-E40E-46BE-22E7-DAD7D8DA39B8}"/>
          </ac:spMkLst>
        </pc:spChg>
      </pc:sldChg>
      <pc:sldChg chg="modSp mod">
        <pc:chgData name="Gnanakumar Ganesan" userId="01c6304ab81ed45c" providerId="LiveId" clId="{25BAE59F-D5FE-4533-AB0A-080C989B79E4}" dt="2023-02-20T04:40:36.370" v="7671" actId="255"/>
        <pc:sldMkLst>
          <pc:docMk/>
          <pc:sldMk cId="4194498210" sldId="493"/>
        </pc:sldMkLst>
        <pc:spChg chg="mod">
          <ac:chgData name="Gnanakumar Ganesan" userId="01c6304ab81ed45c" providerId="LiveId" clId="{25BAE59F-D5FE-4533-AB0A-080C989B79E4}" dt="2023-02-13T06:38:01.402" v="180"/>
          <ac:spMkLst>
            <pc:docMk/>
            <pc:sldMk cId="4194498210" sldId="493"/>
            <ac:spMk id="2" creationId="{E7C41AE4-054F-20B2-3FF6-BC151C6E3593}"/>
          </ac:spMkLst>
        </pc:spChg>
        <pc:spChg chg="mod">
          <ac:chgData name="Gnanakumar Ganesan" userId="01c6304ab81ed45c" providerId="LiveId" clId="{25BAE59F-D5FE-4533-AB0A-080C989B79E4}" dt="2023-02-20T04:40:36.370" v="7671" actId="255"/>
          <ac:spMkLst>
            <pc:docMk/>
            <pc:sldMk cId="4194498210" sldId="493"/>
            <ac:spMk id="3" creationId="{D17424B4-A47B-A915-7D6C-95D640CB19FB}"/>
          </ac:spMkLst>
        </pc:spChg>
      </pc:sldChg>
      <pc:sldChg chg="modSp mod">
        <pc:chgData name="Gnanakumar Ganesan" userId="01c6304ab81ed45c" providerId="LiveId" clId="{25BAE59F-D5FE-4533-AB0A-080C989B79E4}" dt="2023-02-15T08:20:54.082" v="635" actId="2711"/>
        <pc:sldMkLst>
          <pc:docMk/>
          <pc:sldMk cId="1793683900" sldId="494"/>
        </pc:sldMkLst>
        <pc:spChg chg="mod">
          <ac:chgData name="Gnanakumar Ganesan" userId="01c6304ab81ed45c" providerId="LiveId" clId="{25BAE59F-D5FE-4533-AB0A-080C989B79E4}" dt="2023-02-13T06:38:38.151" v="184"/>
          <ac:spMkLst>
            <pc:docMk/>
            <pc:sldMk cId="1793683900" sldId="494"/>
            <ac:spMk id="2" creationId="{37880D41-7CCC-D277-9FE3-6857112DADFB}"/>
          </ac:spMkLst>
        </pc:spChg>
        <pc:spChg chg="mod">
          <ac:chgData name="Gnanakumar Ganesan" userId="01c6304ab81ed45c" providerId="LiveId" clId="{25BAE59F-D5FE-4533-AB0A-080C989B79E4}" dt="2023-02-15T08:20:54.082" v="635" actId="2711"/>
          <ac:spMkLst>
            <pc:docMk/>
            <pc:sldMk cId="1793683900" sldId="494"/>
            <ac:spMk id="3" creationId="{9CA3FBCA-3396-932B-0185-A3C14D7D6CB6}"/>
          </ac:spMkLst>
        </pc:spChg>
      </pc:sldChg>
      <pc:sldChg chg="modSp mod">
        <pc:chgData name="Gnanakumar Ganesan" userId="01c6304ab81ed45c" providerId="LiveId" clId="{25BAE59F-D5FE-4533-AB0A-080C989B79E4}" dt="2023-02-13T06:39:14.713" v="191" actId="2711"/>
        <pc:sldMkLst>
          <pc:docMk/>
          <pc:sldMk cId="2343119520" sldId="495"/>
        </pc:sldMkLst>
        <pc:spChg chg="mod">
          <ac:chgData name="Gnanakumar Ganesan" userId="01c6304ab81ed45c" providerId="LiveId" clId="{25BAE59F-D5FE-4533-AB0A-080C989B79E4}" dt="2023-02-13T06:39:01.936" v="188"/>
          <ac:spMkLst>
            <pc:docMk/>
            <pc:sldMk cId="2343119520" sldId="495"/>
            <ac:spMk id="2" creationId="{96D8B02C-4B60-0697-13FD-56D83CA85372}"/>
          </ac:spMkLst>
        </pc:spChg>
        <pc:spChg chg="mod">
          <ac:chgData name="Gnanakumar Ganesan" userId="01c6304ab81ed45c" providerId="LiveId" clId="{25BAE59F-D5FE-4533-AB0A-080C989B79E4}" dt="2023-02-13T06:39:14.713" v="191" actId="2711"/>
          <ac:spMkLst>
            <pc:docMk/>
            <pc:sldMk cId="2343119520" sldId="495"/>
            <ac:spMk id="3" creationId="{17F48F6F-458B-BD7E-BD52-CA32A7E2BE0F}"/>
          </ac:spMkLst>
        </pc:spChg>
      </pc:sldChg>
      <pc:sldChg chg="addSp modSp del mod">
        <pc:chgData name="Gnanakumar Ganesan" userId="01c6304ab81ed45c" providerId="LiveId" clId="{25BAE59F-D5FE-4533-AB0A-080C989B79E4}" dt="2023-02-20T05:15:08.581" v="7711" actId="47"/>
        <pc:sldMkLst>
          <pc:docMk/>
          <pc:sldMk cId="1713118872" sldId="496"/>
        </pc:sldMkLst>
        <pc:spChg chg="mod">
          <ac:chgData name="Gnanakumar Ganesan" userId="01c6304ab81ed45c" providerId="LiveId" clId="{25BAE59F-D5FE-4533-AB0A-080C989B79E4}" dt="2023-02-13T06:43:37.295" v="192"/>
          <ac:spMkLst>
            <pc:docMk/>
            <pc:sldMk cId="1713118872" sldId="496"/>
            <ac:spMk id="2" creationId="{CB6F962F-4F39-1D90-05C7-0F4E95BB00A1}"/>
          </ac:spMkLst>
        </pc:spChg>
        <pc:spChg chg="mod">
          <ac:chgData name="Gnanakumar Ganesan" userId="01c6304ab81ed45c" providerId="LiveId" clId="{25BAE59F-D5FE-4533-AB0A-080C989B79E4}" dt="2023-02-13T06:26:33.065" v="62" actId="6549"/>
          <ac:spMkLst>
            <pc:docMk/>
            <pc:sldMk cId="1713118872" sldId="496"/>
            <ac:spMk id="3" creationId="{7D9ACE42-DB8E-8C7B-B137-CE8158EEB709}"/>
          </ac:spMkLst>
        </pc:spChg>
        <pc:picChg chg="add mod">
          <ac:chgData name="Gnanakumar Ganesan" userId="01c6304ab81ed45c" providerId="LiveId" clId="{25BAE59F-D5FE-4533-AB0A-080C989B79E4}" dt="2023-02-13T06:43:49.278" v="194" actId="1076"/>
          <ac:picMkLst>
            <pc:docMk/>
            <pc:sldMk cId="1713118872" sldId="496"/>
            <ac:picMk id="6" creationId="{8E4C5DBC-85B5-145E-20A6-F0630422BD13}"/>
          </ac:picMkLst>
        </pc:picChg>
      </pc:sldChg>
      <pc:sldChg chg="modSp del mod">
        <pc:chgData name="Gnanakumar Ganesan" userId="01c6304ab81ed45c" providerId="LiveId" clId="{25BAE59F-D5FE-4533-AB0A-080C989B79E4}" dt="2023-02-20T05:15:10.560" v="7712" actId="47"/>
        <pc:sldMkLst>
          <pc:docMk/>
          <pc:sldMk cId="2169348082" sldId="497"/>
        </pc:sldMkLst>
        <pc:spChg chg="mod">
          <ac:chgData name="Gnanakumar Ganesan" userId="01c6304ab81ed45c" providerId="LiveId" clId="{25BAE59F-D5FE-4533-AB0A-080C989B79E4}" dt="2023-02-13T06:44:04.104" v="195"/>
          <ac:spMkLst>
            <pc:docMk/>
            <pc:sldMk cId="2169348082" sldId="497"/>
            <ac:spMk id="2" creationId="{45D69C92-9F7A-4A26-B1D1-293EA498FE28}"/>
          </ac:spMkLst>
        </pc:spChg>
        <pc:spChg chg="mod">
          <ac:chgData name="Gnanakumar Ganesan" userId="01c6304ab81ed45c" providerId="LiveId" clId="{25BAE59F-D5FE-4533-AB0A-080C989B79E4}" dt="2023-02-13T06:44:16.780" v="198" actId="2711"/>
          <ac:spMkLst>
            <pc:docMk/>
            <pc:sldMk cId="2169348082" sldId="497"/>
            <ac:spMk id="3" creationId="{B404B3FF-E3E8-A92E-43C7-CA3BA825C30D}"/>
          </ac:spMkLst>
        </pc:spChg>
      </pc:sldChg>
      <pc:sldChg chg="addSp modSp del mod">
        <pc:chgData name="Gnanakumar Ganesan" userId="01c6304ab81ed45c" providerId="LiveId" clId="{25BAE59F-D5FE-4533-AB0A-080C989B79E4}" dt="2023-02-20T05:15:12.396" v="7713" actId="47"/>
        <pc:sldMkLst>
          <pc:docMk/>
          <pc:sldMk cId="3887495525" sldId="498"/>
        </pc:sldMkLst>
        <pc:spChg chg="mod">
          <ac:chgData name="Gnanakumar Ganesan" userId="01c6304ab81ed45c" providerId="LiveId" clId="{25BAE59F-D5FE-4533-AB0A-080C989B79E4}" dt="2023-02-13T06:44:29.460" v="199"/>
          <ac:spMkLst>
            <pc:docMk/>
            <pc:sldMk cId="3887495525" sldId="498"/>
            <ac:spMk id="2" creationId="{9CA7DEFA-3623-18F7-9565-6F7C7F611211}"/>
          </ac:spMkLst>
        </pc:spChg>
        <pc:spChg chg="mod">
          <ac:chgData name="Gnanakumar Ganesan" userId="01c6304ab81ed45c" providerId="LiveId" clId="{25BAE59F-D5FE-4533-AB0A-080C989B79E4}" dt="2023-02-13T06:26:46.557" v="66" actId="6549"/>
          <ac:spMkLst>
            <pc:docMk/>
            <pc:sldMk cId="3887495525" sldId="498"/>
            <ac:spMk id="3" creationId="{1534426A-5D61-9EDD-5A6B-A26E6C0F7CE2}"/>
          </ac:spMkLst>
        </pc:spChg>
        <pc:picChg chg="add mod">
          <ac:chgData name="Gnanakumar Ganesan" userId="01c6304ab81ed45c" providerId="LiveId" clId="{25BAE59F-D5FE-4533-AB0A-080C989B79E4}" dt="2023-02-13T06:44:37.441" v="201" actId="1076"/>
          <ac:picMkLst>
            <pc:docMk/>
            <pc:sldMk cId="3887495525" sldId="498"/>
            <ac:picMk id="6" creationId="{A24AB731-994B-4257-3525-1A4544F2DB3F}"/>
          </ac:picMkLst>
        </pc:picChg>
      </pc:sldChg>
      <pc:sldChg chg="modSp mod">
        <pc:chgData name="Gnanakumar Ganesan" userId="01c6304ab81ed45c" providerId="LiveId" clId="{25BAE59F-D5FE-4533-AB0A-080C989B79E4}" dt="2023-02-13T07:32:05.301" v="340" actId="2711"/>
        <pc:sldMkLst>
          <pc:docMk/>
          <pc:sldMk cId="3046822646" sldId="499"/>
        </pc:sldMkLst>
        <pc:spChg chg="mod">
          <ac:chgData name="Gnanakumar Ganesan" userId="01c6304ab81ed45c" providerId="LiveId" clId="{25BAE59F-D5FE-4533-AB0A-080C989B79E4}" dt="2023-02-13T07:31:51.856" v="337"/>
          <ac:spMkLst>
            <pc:docMk/>
            <pc:sldMk cId="3046822646" sldId="499"/>
            <ac:spMk id="2" creationId="{62A2791C-1604-61CE-14C8-2F6A87BD4651}"/>
          </ac:spMkLst>
        </pc:spChg>
        <pc:spChg chg="mod">
          <ac:chgData name="Gnanakumar Ganesan" userId="01c6304ab81ed45c" providerId="LiveId" clId="{25BAE59F-D5FE-4533-AB0A-080C989B79E4}" dt="2023-02-13T07:32:05.301" v="340" actId="2711"/>
          <ac:spMkLst>
            <pc:docMk/>
            <pc:sldMk cId="3046822646" sldId="499"/>
            <ac:spMk id="3" creationId="{D67E4014-5681-2DD7-F6C8-6CA673ECA728}"/>
          </ac:spMkLst>
        </pc:spChg>
      </pc:sldChg>
      <pc:sldChg chg="modSp mod">
        <pc:chgData name="Gnanakumar Ganesan" userId="01c6304ab81ed45c" providerId="LiveId" clId="{25BAE59F-D5FE-4533-AB0A-080C989B79E4}" dt="2023-02-13T07:32:42.188" v="344" actId="123"/>
        <pc:sldMkLst>
          <pc:docMk/>
          <pc:sldMk cId="286005206" sldId="500"/>
        </pc:sldMkLst>
        <pc:spChg chg="mod">
          <ac:chgData name="Gnanakumar Ganesan" userId="01c6304ab81ed45c" providerId="LiveId" clId="{25BAE59F-D5FE-4533-AB0A-080C989B79E4}" dt="2023-02-13T07:32:30.457" v="341"/>
          <ac:spMkLst>
            <pc:docMk/>
            <pc:sldMk cId="286005206" sldId="500"/>
            <ac:spMk id="2" creationId="{0C93601B-D535-76B9-B5B5-E960B6B99A37}"/>
          </ac:spMkLst>
        </pc:spChg>
        <pc:spChg chg="mod">
          <ac:chgData name="Gnanakumar Ganesan" userId="01c6304ab81ed45c" providerId="LiveId" clId="{25BAE59F-D5FE-4533-AB0A-080C989B79E4}" dt="2023-02-13T07:32:42.188" v="344" actId="123"/>
          <ac:spMkLst>
            <pc:docMk/>
            <pc:sldMk cId="286005206" sldId="500"/>
            <ac:spMk id="3" creationId="{9ECF1FCA-A9C8-C14B-7F91-294D439D1D22}"/>
          </ac:spMkLst>
        </pc:spChg>
      </pc:sldChg>
      <pc:sldChg chg="modSp del mod">
        <pc:chgData name="Gnanakumar Ganesan" userId="01c6304ab81ed45c" providerId="LiveId" clId="{25BAE59F-D5FE-4533-AB0A-080C989B79E4}" dt="2023-02-13T06:27:24.836" v="76" actId="47"/>
        <pc:sldMkLst>
          <pc:docMk/>
          <pc:sldMk cId="528629382" sldId="501"/>
        </pc:sldMkLst>
        <pc:graphicFrameChg chg="modGraphic">
          <ac:chgData name="Gnanakumar Ganesan" userId="01c6304ab81ed45c" providerId="LiveId" clId="{25BAE59F-D5FE-4533-AB0A-080C989B79E4}" dt="2023-02-13T06:27:17.469" v="75" actId="6549"/>
          <ac:graphicFrameMkLst>
            <pc:docMk/>
            <pc:sldMk cId="528629382" sldId="501"/>
            <ac:graphicFrameMk id="6" creationId="{CC525A22-8816-890A-88EE-742D0C5F8455}"/>
          </ac:graphicFrameMkLst>
        </pc:graphicFrameChg>
      </pc:sldChg>
      <pc:sldChg chg="modSp mod">
        <pc:chgData name="Gnanakumar Ganesan" userId="01c6304ab81ed45c" providerId="LiveId" clId="{25BAE59F-D5FE-4533-AB0A-080C989B79E4}" dt="2023-02-13T07:33:15.633" v="348" actId="2711"/>
        <pc:sldMkLst>
          <pc:docMk/>
          <pc:sldMk cId="3560042069" sldId="502"/>
        </pc:sldMkLst>
        <pc:spChg chg="mod">
          <ac:chgData name="Gnanakumar Ganesan" userId="01c6304ab81ed45c" providerId="LiveId" clId="{25BAE59F-D5FE-4533-AB0A-080C989B79E4}" dt="2023-02-13T07:32:55.954" v="345"/>
          <ac:spMkLst>
            <pc:docMk/>
            <pc:sldMk cId="3560042069" sldId="502"/>
            <ac:spMk id="2" creationId="{E0ED4690-306A-A648-113C-2DBEDCD1DB8D}"/>
          </ac:spMkLst>
        </pc:spChg>
        <pc:spChg chg="mod">
          <ac:chgData name="Gnanakumar Ganesan" userId="01c6304ab81ed45c" providerId="LiveId" clId="{25BAE59F-D5FE-4533-AB0A-080C989B79E4}" dt="2023-02-13T07:33:15.633" v="348" actId="2711"/>
          <ac:spMkLst>
            <pc:docMk/>
            <pc:sldMk cId="3560042069" sldId="502"/>
            <ac:spMk id="3" creationId="{E3F2E7EA-E9B8-1EBF-821D-5666CCC27FAA}"/>
          </ac:spMkLst>
        </pc:spChg>
      </pc:sldChg>
      <pc:sldChg chg="modSp mod">
        <pc:chgData name="Gnanakumar Ganesan" userId="01c6304ab81ed45c" providerId="LiveId" clId="{25BAE59F-D5FE-4533-AB0A-080C989B79E4}" dt="2023-02-13T07:34:09.167" v="353" actId="2711"/>
        <pc:sldMkLst>
          <pc:docMk/>
          <pc:sldMk cId="3216848485" sldId="503"/>
        </pc:sldMkLst>
        <pc:spChg chg="mod">
          <ac:chgData name="Gnanakumar Ganesan" userId="01c6304ab81ed45c" providerId="LiveId" clId="{25BAE59F-D5FE-4533-AB0A-080C989B79E4}" dt="2023-02-13T07:33:55.488" v="349"/>
          <ac:spMkLst>
            <pc:docMk/>
            <pc:sldMk cId="3216848485" sldId="503"/>
            <ac:spMk id="2" creationId="{F3A2A615-024A-7371-4C29-302361F616D9}"/>
          </ac:spMkLst>
        </pc:spChg>
        <pc:spChg chg="mod">
          <ac:chgData name="Gnanakumar Ganesan" userId="01c6304ab81ed45c" providerId="LiveId" clId="{25BAE59F-D5FE-4533-AB0A-080C989B79E4}" dt="2023-02-13T07:34:09.167" v="353" actId="2711"/>
          <ac:spMkLst>
            <pc:docMk/>
            <pc:sldMk cId="3216848485" sldId="503"/>
            <ac:spMk id="3" creationId="{CA4B216E-3224-E02C-E74D-40A5DCE0A55A}"/>
          </ac:spMkLst>
        </pc:spChg>
      </pc:sldChg>
      <pc:sldChg chg="modSp mod">
        <pc:chgData name="Gnanakumar Ganesan" userId="01c6304ab81ed45c" providerId="LiveId" clId="{25BAE59F-D5FE-4533-AB0A-080C989B79E4}" dt="2023-02-13T07:39:51.925" v="355"/>
        <pc:sldMkLst>
          <pc:docMk/>
          <pc:sldMk cId="3762770002" sldId="504"/>
        </pc:sldMkLst>
        <pc:spChg chg="mod">
          <ac:chgData name="Gnanakumar Ganesan" userId="01c6304ab81ed45c" providerId="LiveId" clId="{25BAE59F-D5FE-4533-AB0A-080C989B79E4}" dt="2023-02-13T07:39:45.714" v="354"/>
          <ac:spMkLst>
            <pc:docMk/>
            <pc:sldMk cId="3762770002" sldId="504"/>
            <ac:spMk id="2" creationId="{89C3BBBC-9E8B-B24A-DE1E-9DCAD0322520}"/>
          </ac:spMkLst>
        </pc:spChg>
        <pc:spChg chg="mod">
          <ac:chgData name="Gnanakumar Ganesan" userId="01c6304ab81ed45c" providerId="LiveId" clId="{25BAE59F-D5FE-4533-AB0A-080C989B79E4}" dt="2023-02-13T07:39:51.925" v="355"/>
          <ac:spMkLst>
            <pc:docMk/>
            <pc:sldMk cId="3762770002" sldId="504"/>
            <ac:spMk id="3" creationId="{9CD94C59-BCE9-5A7F-9AF1-81FF33D0E049}"/>
          </ac:spMkLst>
        </pc:spChg>
      </pc:sldChg>
      <pc:sldChg chg="modSp mod">
        <pc:chgData name="Gnanakumar Ganesan" userId="01c6304ab81ed45c" providerId="LiveId" clId="{25BAE59F-D5FE-4533-AB0A-080C989B79E4}" dt="2023-02-13T07:40:21.284" v="357"/>
        <pc:sldMkLst>
          <pc:docMk/>
          <pc:sldMk cId="2090045541" sldId="505"/>
        </pc:sldMkLst>
        <pc:spChg chg="mod">
          <ac:chgData name="Gnanakumar Ganesan" userId="01c6304ab81ed45c" providerId="LiveId" clId="{25BAE59F-D5FE-4533-AB0A-080C989B79E4}" dt="2023-02-13T07:40:15.376" v="356"/>
          <ac:spMkLst>
            <pc:docMk/>
            <pc:sldMk cId="2090045541" sldId="505"/>
            <ac:spMk id="2" creationId="{CCFB35BB-19B5-4135-69E9-2474038505BE}"/>
          </ac:spMkLst>
        </pc:spChg>
        <pc:spChg chg="mod">
          <ac:chgData name="Gnanakumar Ganesan" userId="01c6304ab81ed45c" providerId="LiveId" clId="{25BAE59F-D5FE-4533-AB0A-080C989B79E4}" dt="2023-02-13T07:40:21.284" v="357"/>
          <ac:spMkLst>
            <pc:docMk/>
            <pc:sldMk cId="2090045541" sldId="505"/>
            <ac:spMk id="3" creationId="{912A6C02-5E62-B0E1-5ADB-28B4F1341E76}"/>
          </ac:spMkLst>
        </pc:spChg>
      </pc:sldChg>
      <pc:sldChg chg="modSp mod">
        <pc:chgData name="Gnanakumar Ganesan" userId="01c6304ab81ed45c" providerId="LiveId" clId="{25BAE59F-D5FE-4533-AB0A-080C989B79E4}" dt="2023-02-13T07:41:45.659" v="360" actId="123"/>
        <pc:sldMkLst>
          <pc:docMk/>
          <pc:sldMk cId="2962403416" sldId="506"/>
        </pc:sldMkLst>
        <pc:spChg chg="mod">
          <ac:chgData name="Gnanakumar Ganesan" userId="01c6304ab81ed45c" providerId="LiveId" clId="{25BAE59F-D5FE-4533-AB0A-080C989B79E4}" dt="2023-02-13T07:41:33.235" v="358"/>
          <ac:spMkLst>
            <pc:docMk/>
            <pc:sldMk cId="2962403416" sldId="506"/>
            <ac:spMk id="2" creationId="{025BA5B1-E256-04DC-28E2-4BE32A556046}"/>
          </ac:spMkLst>
        </pc:spChg>
        <pc:spChg chg="mod">
          <ac:chgData name="Gnanakumar Ganesan" userId="01c6304ab81ed45c" providerId="LiveId" clId="{25BAE59F-D5FE-4533-AB0A-080C989B79E4}" dt="2023-02-13T07:41:45.659" v="360" actId="123"/>
          <ac:spMkLst>
            <pc:docMk/>
            <pc:sldMk cId="2962403416" sldId="506"/>
            <ac:spMk id="3" creationId="{2C58E684-2D67-C88A-BB7C-2DC179180283}"/>
          </ac:spMkLst>
        </pc:spChg>
      </pc:sldChg>
      <pc:sldChg chg="addSp modSp mod">
        <pc:chgData name="Gnanakumar Ganesan" userId="01c6304ab81ed45c" providerId="LiveId" clId="{25BAE59F-D5FE-4533-AB0A-080C989B79E4}" dt="2023-02-13T07:42:03.312" v="362"/>
        <pc:sldMkLst>
          <pc:docMk/>
          <pc:sldMk cId="353293830" sldId="507"/>
        </pc:sldMkLst>
        <pc:spChg chg="mod">
          <ac:chgData name="Gnanakumar Ganesan" userId="01c6304ab81ed45c" providerId="LiveId" clId="{25BAE59F-D5FE-4533-AB0A-080C989B79E4}" dt="2023-02-13T07:41:58.568" v="361"/>
          <ac:spMkLst>
            <pc:docMk/>
            <pc:sldMk cId="353293830" sldId="507"/>
            <ac:spMk id="2" creationId="{C2B8B2A9-5597-B032-67DA-03927D9401AA}"/>
          </ac:spMkLst>
        </pc:spChg>
        <pc:spChg chg="mod">
          <ac:chgData name="Gnanakumar Ganesan" userId="01c6304ab81ed45c" providerId="LiveId" clId="{25BAE59F-D5FE-4533-AB0A-080C989B79E4}" dt="2023-02-13T06:28:02.818" v="87" actId="6549"/>
          <ac:spMkLst>
            <pc:docMk/>
            <pc:sldMk cId="353293830" sldId="507"/>
            <ac:spMk id="3" creationId="{C7B1AF84-DB7B-3BE5-D069-690FEE97AFC7}"/>
          </ac:spMkLst>
        </pc:spChg>
        <pc:picChg chg="add mod">
          <ac:chgData name="Gnanakumar Ganesan" userId="01c6304ab81ed45c" providerId="LiveId" clId="{25BAE59F-D5FE-4533-AB0A-080C989B79E4}" dt="2023-02-13T07:42:03.312" v="362"/>
          <ac:picMkLst>
            <pc:docMk/>
            <pc:sldMk cId="353293830" sldId="507"/>
            <ac:picMk id="6" creationId="{C0300D66-2DB6-B22B-F2B4-49327F0F5C3F}"/>
          </ac:picMkLst>
        </pc:picChg>
      </pc:sldChg>
      <pc:sldChg chg="modSp mod">
        <pc:chgData name="Gnanakumar Ganesan" userId="01c6304ab81ed45c" providerId="LiveId" clId="{25BAE59F-D5FE-4533-AB0A-080C989B79E4}" dt="2023-02-13T07:42:36.653" v="366" actId="123"/>
        <pc:sldMkLst>
          <pc:docMk/>
          <pc:sldMk cId="3204467934" sldId="508"/>
        </pc:sldMkLst>
        <pc:spChg chg="mod">
          <ac:chgData name="Gnanakumar Ganesan" userId="01c6304ab81ed45c" providerId="LiveId" clId="{25BAE59F-D5FE-4533-AB0A-080C989B79E4}" dt="2023-02-13T07:42:20.416" v="363"/>
          <ac:spMkLst>
            <pc:docMk/>
            <pc:sldMk cId="3204467934" sldId="508"/>
            <ac:spMk id="2" creationId="{CCDD223B-5D1E-D0C2-A92E-E6EFAF99F1C8}"/>
          </ac:spMkLst>
        </pc:spChg>
        <pc:spChg chg="mod">
          <ac:chgData name="Gnanakumar Ganesan" userId="01c6304ab81ed45c" providerId="LiveId" clId="{25BAE59F-D5FE-4533-AB0A-080C989B79E4}" dt="2023-02-13T07:42:36.653" v="366" actId="123"/>
          <ac:spMkLst>
            <pc:docMk/>
            <pc:sldMk cId="3204467934" sldId="508"/>
            <ac:spMk id="3" creationId="{068BEF61-A4CD-C266-FC3D-4D46F062929D}"/>
          </ac:spMkLst>
        </pc:spChg>
      </pc:sldChg>
      <pc:sldChg chg="modSp mod">
        <pc:chgData name="Gnanakumar Ganesan" userId="01c6304ab81ed45c" providerId="LiveId" clId="{25BAE59F-D5FE-4533-AB0A-080C989B79E4}" dt="2023-02-13T07:42:55.814" v="368"/>
        <pc:sldMkLst>
          <pc:docMk/>
          <pc:sldMk cId="3467647245" sldId="509"/>
        </pc:sldMkLst>
        <pc:spChg chg="mod">
          <ac:chgData name="Gnanakumar Ganesan" userId="01c6304ab81ed45c" providerId="LiveId" clId="{25BAE59F-D5FE-4533-AB0A-080C989B79E4}" dt="2023-02-13T07:42:49.627" v="367"/>
          <ac:spMkLst>
            <pc:docMk/>
            <pc:sldMk cId="3467647245" sldId="509"/>
            <ac:spMk id="2" creationId="{FFB3ACFA-D1A3-2E0E-297E-A43B7B8A1C45}"/>
          </ac:spMkLst>
        </pc:spChg>
        <pc:spChg chg="mod">
          <ac:chgData name="Gnanakumar Ganesan" userId="01c6304ab81ed45c" providerId="LiveId" clId="{25BAE59F-D5FE-4533-AB0A-080C989B79E4}" dt="2023-02-13T07:42:55.814" v="368"/>
          <ac:spMkLst>
            <pc:docMk/>
            <pc:sldMk cId="3467647245" sldId="509"/>
            <ac:spMk id="3" creationId="{2F21E327-C010-16AA-DEA5-D4496736B988}"/>
          </ac:spMkLst>
        </pc:spChg>
      </pc:sldChg>
      <pc:sldChg chg="modSp mod">
        <pc:chgData name="Gnanakumar Ganesan" userId="01c6304ab81ed45c" providerId="LiveId" clId="{25BAE59F-D5FE-4533-AB0A-080C989B79E4}" dt="2023-02-13T07:43:48.553" v="372" actId="2711"/>
        <pc:sldMkLst>
          <pc:docMk/>
          <pc:sldMk cId="2707344116" sldId="510"/>
        </pc:sldMkLst>
        <pc:spChg chg="mod">
          <ac:chgData name="Gnanakumar Ganesan" userId="01c6304ab81ed45c" providerId="LiveId" clId="{25BAE59F-D5FE-4533-AB0A-080C989B79E4}" dt="2023-02-13T07:43:37.658" v="369"/>
          <ac:spMkLst>
            <pc:docMk/>
            <pc:sldMk cId="2707344116" sldId="510"/>
            <ac:spMk id="2" creationId="{9B377157-0304-7972-9B28-1019869B2F39}"/>
          </ac:spMkLst>
        </pc:spChg>
        <pc:spChg chg="mod">
          <ac:chgData name="Gnanakumar Ganesan" userId="01c6304ab81ed45c" providerId="LiveId" clId="{25BAE59F-D5FE-4533-AB0A-080C989B79E4}" dt="2023-02-13T07:43:48.553" v="372" actId="2711"/>
          <ac:spMkLst>
            <pc:docMk/>
            <pc:sldMk cId="2707344116" sldId="510"/>
            <ac:spMk id="3" creationId="{B7A17BCF-642F-7026-CD47-4BB9A8A48470}"/>
          </ac:spMkLst>
        </pc:spChg>
      </pc:sldChg>
      <pc:sldChg chg="addSp delSp modSp mod">
        <pc:chgData name="Gnanakumar Ganesan" userId="01c6304ab81ed45c" providerId="LiveId" clId="{25BAE59F-D5FE-4533-AB0A-080C989B79E4}" dt="2023-02-24T03:44:16.489" v="8050" actId="20577"/>
        <pc:sldMkLst>
          <pc:docMk/>
          <pc:sldMk cId="2429931911" sldId="511"/>
        </pc:sldMkLst>
        <pc:spChg chg="mod">
          <ac:chgData name="Gnanakumar Ganesan" userId="01c6304ab81ed45c" providerId="LiveId" clId="{25BAE59F-D5FE-4533-AB0A-080C989B79E4}" dt="2023-02-13T07:43:59.762" v="373"/>
          <ac:spMkLst>
            <pc:docMk/>
            <pc:sldMk cId="2429931911" sldId="511"/>
            <ac:spMk id="2" creationId="{6AB11854-05EE-4749-8361-DAEF046A036B}"/>
          </ac:spMkLst>
        </pc:spChg>
        <pc:spChg chg="mod">
          <ac:chgData name="Gnanakumar Ganesan" userId="01c6304ab81ed45c" providerId="LiveId" clId="{25BAE59F-D5FE-4533-AB0A-080C989B79E4}" dt="2023-02-24T03:44:16.489" v="8050" actId="20577"/>
          <ac:spMkLst>
            <pc:docMk/>
            <pc:sldMk cId="2429931911" sldId="511"/>
            <ac:spMk id="3" creationId="{B1B75196-4E3D-01A0-487A-5AA17200BABA}"/>
          </ac:spMkLst>
        </pc:spChg>
        <pc:spChg chg="add del">
          <ac:chgData name="Gnanakumar Ganesan" userId="01c6304ab81ed45c" providerId="LiveId" clId="{25BAE59F-D5FE-4533-AB0A-080C989B79E4}" dt="2023-02-13T07:44:15.834" v="376" actId="22"/>
          <ac:spMkLst>
            <pc:docMk/>
            <pc:sldMk cId="2429931911" sldId="511"/>
            <ac:spMk id="7" creationId="{D4474A09-98EA-2255-510E-9098CA175ED6}"/>
          </ac:spMkLst>
        </pc:spChg>
        <pc:graphicFrameChg chg="add mod modGraphic">
          <ac:chgData name="Gnanakumar Ganesan" userId="01c6304ab81ed45c" providerId="LiveId" clId="{25BAE59F-D5FE-4533-AB0A-080C989B79E4}" dt="2023-02-13T07:44:47.548" v="381" actId="14100"/>
          <ac:graphicFrameMkLst>
            <pc:docMk/>
            <pc:sldMk cId="2429931911" sldId="511"/>
            <ac:graphicFrameMk id="8" creationId="{DF61AFAB-6B5A-3A35-8438-08527489286A}"/>
          </ac:graphicFrameMkLst>
        </pc:graphicFrameChg>
      </pc:sldChg>
      <pc:sldChg chg="modSp mod">
        <pc:chgData name="Gnanakumar Ganesan" userId="01c6304ab81ed45c" providerId="LiveId" clId="{25BAE59F-D5FE-4533-AB0A-080C989B79E4}" dt="2023-02-13T07:45:19.616" v="385" actId="2711"/>
        <pc:sldMkLst>
          <pc:docMk/>
          <pc:sldMk cId="1247328069" sldId="512"/>
        </pc:sldMkLst>
        <pc:spChg chg="mod">
          <ac:chgData name="Gnanakumar Ganesan" userId="01c6304ab81ed45c" providerId="LiveId" clId="{25BAE59F-D5FE-4533-AB0A-080C989B79E4}" dt="2023-02-13T07:45:06.731" v="382"/>
          <ac:spMkLst>
            <pc:docMk/>
            <pc:sldMk cId="1247328069" sldId="512"/>
            <ac:spMk id="2" creationId="{5393134C-C0BD-F2C6-950B-4A0E85078E84}"/>
          </ac:spMkLst>
        </pc:spChg>
        <pc:spChg chg="mod">
          <ac:chgData name="Gnanakumar Ganesan" userId="01c6304ab81ed45c" providerId="LiveId" clId="{25BAE59F-D5FE-4533-AB0A-080C989B79E4}" dt="2023-02-13T07:45:19.616" v="385" actId="2711"/>
          <ac:spMkLst>
            <pc:docMk/>
            <pc:sldMk cId="1247328069" sldId="512"/>
            <ac:spMk id="3" creationId="{5196649A-C114-C4EC-B11C-93135EDEC65F}"/>
          </ac:spMkLst>
        </pc:spChg>
      </pc:sldChg>
      <pc:sldChg chg="modSp mod">
        <pc:chgData name="Gnanakumar Ganesan" userId="01c6304ab81ed45c" providerId="LiveId" clId="{25BAE59F-D5FE-4533-AB0A-080C989B79E4}" dt="2023-02-13T07:45:52.311" v="389" actId="2711"/>
        <pc:sldMkLst>
          <pc:docMk/>
          <pc:sldMk cId="1253423" sldId="513"/>
        </pc:sldMkLst>
        <pc:spChg chg="mod">
          <ac:chgData name="Gnanakumar Ganesan" userId="01c6304ab81ed45c" providerId="LiveId" clId="{25BAE59F-D5FE-4533-AB0A-080C989B79E4}" dt="2023-02-13T07:45:40.611" v="386"/>
          <ac:spMkLst>
            <pc:docMk/>
            <pc:sldMk cId="1253423" sldId="513"/>
            <ac:spMk id="2" creationId="{D151D3B4-A6D2-2984-1FAA-3C80A3A45749}"/>
          </ac:spMkLst>
        </pc:spChg>
        <pc:spChg chg="mod">
          <ac:chgData name="Gnanakumar Ganesan" userId="01c6304ab81ed45c" providerId="LiveId" clId="{25BAE59F-D5FE-4533-AB0A-080C989B79E4}" dt="2023-02-13T07:45:52.311" v="389" actId="2711"/>
          <ac:spMkLst>
            <pc:docMk/>
            <pc:sldMk cId="1253423" sldId="513"/>
            <ac:spMk id="3" creationId="{D474C6FF-61DC-D932-252F-7B5D3AB50489}"/>
          </ac:spMkLst>
        </pc:spChg>
      </pc:sldChg>
      <pc:sldChg chg="modSp del mod">
        <pc:chgData name="Gnanakumar Ganesan" userId="01c6304ab81ed45c" providerId="LiveId" clId="{25BAE59F-D5FE-4533-AB0A-080C989B79E4}" dt="2023-03-02T03:33:51.734" v="8062" actId="47"/>
        <pc:sldMkLst>
          <pc:docMk/>
          <pc:sldMk cId="3924449006" sldId="514"/>
        </pc:sldMkLst>
        <pc:spChg chg="mod">
          <ac:chgData name="Gnanakumar Ganesan" userId="01c6304ab81ed45c" providerId="LiveId" clId="{25BAE59F-D5FE-4533-AB0A-080C989B79E4}" dt="2023-02-13T07:46:25.800" v="390"/>
          <ac:spMkLst>
            <pc:docMk/>
            <pc:sldMk cId="3924449006" sldId="514"/>
            <ac:spMk id="2" creationId="{28DC88E8-1CC5-C7E9-F2D5-4786E30C87A7}"/>
          </ac:spMkLst>
        </pc:spChg>
        <pc:spChg chg="mod">
          <ac:chgData name="Gnanakumar Ganesan" userId="01c6304ab81ed45c" providerId="LiveId" clId="{25BAE59F-D5FE-4533-AB0A-080C989B79E4}" dt="2023-02-13T07:46:43.685" v="394" actId="255"/>
          <ac:spMkLst>
            <pc:docMk/>
            <pc:sldMk cId="3924449006" sldId="514"/>
            <ac:spMk id="3" creationId="{9B733417-3798-DB5A-0E94-A3CCB805CCA1}"/>
          </ac:spMkLst>
        </pc:spChg>
      </pc:sldChg>
      <pc:sldChg chg="modSp del mod">
        <pc:chgData name="Gnanakumar Ganesan" userId="01c6304ab81ed45c" providerId="LiveId" clId="{25BAE59F-D5FE-4533-AB0A-080C989B79E4}" dt="2023-03-02T04:11:22.197" v="8168" actId="47"/>
        <pc:sldMkLst>
          <pc:docMk/>
          <pc:sldMk cId="2331826759" sldId="515"/>
        </pc:sldMkLst>
        <pc:spChg chg="mod">
          <ac:chgData name="Gnanakumar Ganesan" userId="01c6304ab81ed45c" providerId="LiveId" clId="{25BAE59F-D5FE-4533-AB0A-080C989B79E4}" dt="2023-02-13T07:48:56.936" v="395"/>
          <ac:spMkLst>
            <pc:docMk/>
            <pc:sldMk cId="2331826759" sldId="515"/>
            <ac:spMk id="2" creationId="{92C04DFC-79AB-9CF8-9318-EC785390CBDF}"/>
          </ac:spMkLst>
        </pc:spChg>
        <pc:spChg chg="mod">
          <ac:chgData name="Gnanakumar Ganesan" userId="01c6304ab81ed45c" providerId="LiveId" clId="{25BAE59F-D5FE-4533-AB0A-080C989B79E4}" dt="2023-02-13T07:49:06.144" v="397" actId="2711"/>
          <ac:spMkLst>
            <pc:docMk/>
            <pc:sldMk cId="2331826759" sldId="515"/>
            <ac:spMk id="3" creationId="{02593C04-8E27-06CD-D310-1D8EF711ADB5}"/>
          </ac:spMkLst>
        </pc:spChg>
      </pc:sldChg>
      <pc:sldChg chg="modSp del mod">
        <pc:chgData name="Gnanakumar Ganesan" userId="01c6304ab81ed45c" providerId="LiveId" clId="{25BAE59F-D5FE-4533-AB0A-080C989B79E4}" dt="2023-03-02T04:11:24.725" v="8169" actId="47"/>
        <pc:sldMkLst>
          <pc:docMk/>
          <pc:sldMk cId="584948049" sldId="516"/>
        </pc:sldMkLst>
        <pc:spChg chg="mod">
          <ac:chgData name="Gnanakumar Ganesan" userId="01c6304ab81ed45c" providerId="LiveId" clId="{25BAE59F-D5FE-4533-AB0A-080C989B79E4}" dt="2023-02-13T07:49:18.406" v="398"/>
          <ac:spMkLst>
            <pc:docMk/>
            <pc:sldMk cId="584948049" sldId="516"/>
            <ac:spMk id="2" creationId="{A9DBDFC1-8CB4-9756-E285-E20B0FC60A23}"/>
          </ac:spMkLst>
        </pc:spChg>
        <pc:spChg chg="mod">
          <ac:chgData name="Gnanakumar Ganesan" userId="01c6304ab81ed45c" providerId="LiveId" clId="{25BAE59F-D5FE-4533-AB0A-080C989B79E4}" dt="2023-02-13T07:49:23.300" v="399"/>
          <ac:spMkLst>
            <pc:docMk/>
            <pc:sldMk cId="584948049" sldId="516"/>
            <ac:spMk id="3" creationId="{9A197D96-94D6-3742-60EA-259ED2B50B7D}"/>
          </ac:spMkLst>
        </pc:spChg>
      </pc:sldChg>
      <pc:sldChg chg="modSp del mod">
        <pc:chgData name="Gnanakumar Ganesan" userId="01c6304ab81ed45c" providerId="LiveId" clId="{25BAE59F-D5FE-4533-AB0A-080C989B79E4}" dt="2023-03-02T04:11:28.816" v="8170" actId="47"/>
        <pc:sldMkLst>
          <pc:docMk/>
          <pc:sldMk cId="1045279957" sldId="517"/>
        </pc:sldMkLst>
        <pc:spChg chg="mod">
          <ac:chgData name="Gnanakumar Ganesan" userId="01c6304ab81ed45c" providerId="LiveId" clId="{25BAE59F-D5FE-4533-AB0A-080C989B79E4}" dt="2023-02-13T07:50:29.364" v="400"/>
          <ac:spMkLst>
            <pc:docMk/>
            <pc:sldMk cId="1045279957" sldId="517"/>
            <ac:spMk id="2" creationId="{89950ABE-7B6C-FFDE-F0B1-3846D906039C}"/>
          </ac:spMkLst>
        </pc:spChg>
        <pc:spChg chg="mod">
          <ac:chgData name="Gnanakumar Ganesan" userId="01c6304ab81ed45c" providerId="LiveId" clId="{25BAE59F-D5FE-4533-AB0A-080C989B79E4}" dt="2023-02-13T07:50:39.525" v="403" actId="123"/>
          <ac:spMkLst>
            <pc:docMk/>
            <pc:sldMk cId="1045279957" sldId="517"/>
            <ac:spMk id="3" creationId="{36549694-E043-7DDD-CA1D-7123D51F81E9}"/>
          </ac:spMkLst>
        </pc:spChg>
      </pc:sldChg>
      <pc:sldChg chg="modSp del mod">
        <pc:chgData name="Gnanakumar Ganesan" userId="01c6304ab81ed45c" providerId="LiveId" clId="{25BAE59F-D5FE-4533-AB0A-080C989B79E4}" dt="2023-03-02T04:11:36.682" v="8171" actId="47"/>
        <pc:sldMkLst>
          <pc:docMk/>
          <pc:sldMk cId="2272407235" sldId="518"/>
        </pc:sldMkLst>
        <pc:spChg chg="mod">
          <ac:chgData name="Gnanakumar Ganesan" userId="01c6304ab81ed45c" providerId="LiveId" clId="{25BAE59F-D5FE-4533-AB0A-080C989B79E4}" dt="2023-02-13T07:50:51.562" v="404"/>
          <ac:spMkLst>
            <pc:docMk/>
            <pc:sldMk cId="2272407235" sldId="518"/>
            <ac:spMk id="2" creationId="{FB4E6ED6-4A27-AF64-585A-972AF81031A6}"/>
          </ac:spMkLst>
        </pc:spChg>
        <pc:spChg chg="mod">
          <ac:chgData name="Gnanakumar Ganesan" userId="01c6304ab81ed45c" providerId="LiveId" clId="{25BAE59F-D5FE-4533-AB0A-080C989B79E4}" dt="2023-02-13T07:51:02.807" v="407" actId="123"/>
          <ac:spMkLst>
            <pc:docMk/>
            <pc:sldMk cId="2272407235" sldId="518"/>
            <ac:spMk id="3" creationId="{811FE095-BFF8-0757-A88C-E39E2CD03571}"/>
          </ac:spMkLst>
        </pc:spChg>
      </pc:sldChg>
      <pc:sldChg chg="addSp delSp modSp del mod">
        <pc:chgData name="Gnanakumar Ganesan" userId="01c6304ab81ed45c" providerId="LiveId" clId="{25BAE59F-D5FE-4533-AB0A-080C989B79E4}" dt="2023-03-02T04:11:41.951" v="8172" actId="47"/>
        <pc:sldMkLst>
          <pc:docMk/>
          <pc:sldMk cId="3012033465" sldId="519"/>
        </pc:sldMkLst>
        <pc:spChg chg="del">
          <ac:chgData name="Gnanakumar Ganesan" userId="01c6304ab81ed45c" providerId="LiveId" clId="{25BAE59F-D5FE-4533-AB0A-080C989B79E4}" dt="2023-02-13T06:29:19.126" v="108" actId="478"/>
          <ac:spMkLst>
            <pc:docMk/>
            <pc:sldMk cId="3012033465" sldId="519"/>
            <ac:spMk id="2" creationId="{16F8560F-907E-6453-CDCD-34C73055587C}"/>
          </ac:spMkLst>
        </pc:spChg>
        <pc:spChg chg="del">
          <ac:chgData name="Gnanakumar Ganesan" userId="01c6304ab81ed45c" providerId="LiveId" clId="{25BAE59F-D5FE-4533-AB0A-080C989B79E4}" dt="2023-02-13T06:29:19.126" v="108" actId="478"/>
          <ac:spMkLst>
            <pc:docMk/>
            <pc:sldMk cId="3012033465" sldId="519"/>
            <ac:spMk id="3" creationId="{D9D74117-572B-4B44-EE56-4E3E78F3C3EC}"/>
          </ac:spMkLst>
        </pc:spChg>
        <pc:spChg chg="del">
          <ac:chgData name="Gnanakumar Ganesan" userId="01c6304ab81ed45c" providerId="LiveId" clId="{25BAE59F-D5FE-4533-AB0A-080C989B79E4}" dt="2023-02-13T06:29:19.126" v="108" actId="478"/>
          <ac:spMkLst>
            <pc:docMk/>
            <pc:sldMk cId="3012033465" sldId="519"/>
            <ac:spMk id="4" creationId="{3EDB1179-F637-02B2-41E8-91B6886726A0}"/>
          </ac:spMkLst>
        </pc:spChg>
        <pc:spChg chg="del">
          <ac:chgData name="Gnanakumar Ganesan" userId="01c6304ab81ed45c" providerId="LiveId" clId="{25BAE59F-D5FE-4533-AB0A-080C989B79E4}" dt="2023-02-13T06:29:19.126" v="108" actId="478"/>
          <ac:spMkLst>
            <pc:docMk/>
            <pc:sldMk cId="3012033465" sldId="519"/>
            <ac:spMk id="5" creationId="{B1537CF6-B9A3-E724-9D11-21C688F12D9B}"/>
          </ac:spMkLst>
        </pc:spChg>
        <pc:spChg chg="add mod">
          <ac:chgData name="Gnanakumar Ganesan" userId="01c6304ab81ed45c" providerId="LiveId" clId="{25BAE59F-D5FE-4533-AB0A-080C989B79E4}" dt="2023-02-13T07:51:59.952" v="408"/>
          <ac:spMkLst>
            <pc:docMk/>
            <pc:sldMk cId="3012033465" sldId="519"/>
            <ac:spMk id="6" creationId="{11848CF5-F428-DF49-5671-78B0B8FC1EA5}"/>
          </ac:spMkLst>
        </pc:spChg>
        <pc:spChg chg="del">
          <ac:chgData name="Gnanakumar Ganesan" userId="01c6304ab81ed45c" providerId="LiveId" clId="{25BAE59F-D5FE-4533-AB0A-080C989B79E4}" dt="2023-02-13T06:29:19.126" v="108" actId="478"/>
          <ac:spMkLst>
            <pc:docMk/>
            <pc:sldMk cId="3012033465" sldId="519"/>
            <ac:spMk id="7" creationId="{34090384-FFE7-5FF0-5141-2780DA3ADC44}"/>
          </ac:spMkLst>
        </pc:spChg>
        <pc:spChg chg="add mod">
          <ac:chgData name="Gnanakumar Ganesan" userId="01c6304ab81ed45c" providerId="LiveId" clId="{25BAE59F-D5FE-4533-AB0A-080C989B79E4}" dt="2023-02-13T07:52:10.697" v="411" actId="2711"/>
          <ac:spMkLst>
            <pc:docMk/>
            <pc:sldMk cId="3012033465" sldId="519"/>
            <ac:spMk id="8" creationId="{90F10AA8-6924-42A4-A280-23F331A831A2}"/>
          </ac:spMkLst>
        </pc:spChg>
      </pc:sldChg>
      <pc:sldChg chg="modSp mod">
        <pc:chgData name="Gnanakumar Ganesan" userId="01c6304ab81ed45c" providerId="LiveId" clId="{25BAE59F-D5FE-4533-AB0A-080C989B79E4}" dt="2023-03-03T03:40:34.931" v="8231" actId="20577"/>
        <pc:sldMkLst>
          <pc:docMk/>
          <pc:sldMk cId="3363003363" sldId="520"/>
        </pc:sldMkLst>
        <pc:spChg chg="mod">
          <ac:chgData name="Gnanakumar Ganesan" userId="01c6304ab81ed45c" providerId="LiveId" clId="{25BAE59F-D5FE-4533-AB0A-080C989B79E4}" dt="2023-03-02T04:12:42.790" v="8186" actId="20577"/>
          <ac:spMkLst>
            <pc:docMk/>
            <pc:sldMk cId="3363003363" sldId="520"/>
            <ac:spMk id="2" creationId="{F5CEB745-AA12-1C5A-48F8-BEECCB010B56}"/>
          </ac:spMkLst>
        </pc:spChg>
        <pc:spChg chg="mod">
          <ac:chgData name="Gnanakumar Ganesan" userId="01c6304ab81ed45c" providerId="LiveId" clId="{25BAE59F-D5FE-4533-AB0A-080C989B79E4}" dt="2023-03-03T03:40:34.931" v="8231" actId="20577"/>
          <ac:spMkLst>
            <pc:docMk/>
            <pc:sldMk cId="3363003363" sldId="520"/>
            <ac:spMk id="3" creationId="{9CA114A8-E52B-87FE-FDE4-F9363246154C}"/>
          </ac:spMkLst>
        </pc:spChg>
      </pc:sldChg>
      <pc:sldChg chg="modSp mod">
        <pc:chgData name="Gnanakumar Ganesan" userId="01c6304ab81ed45c" providerId="LiveId" clId="{25BAE59F-D5FE-4533-AB0A-080C989B79E4}" dt="2023-02-13T07:52:59.653" v="417" actId="2711"/>
        <pc:sldMkLst>
          <pc:docMk/>
          <pc:sldMk cId="1023844457" sldId="521"/>
        </pc:sldMkLst>
        <pc:spChg chg="mod">
          <ac:chgData name="Gnanakumar Ganesan" userId="01c6304ab81ed45c" providerId="LiveId" clId="{25BAE59F-D5FE-4533-AB0A-080C989B79E4}" dt="2023-02-13T07:52:49.999" v="415"/>
          <ac:spMkLst>
            <pc:docMk/>
            <pc:sldMk cId="1023844457" sldId="521"/>
            <ac:spMk id="2" creationId="{AC1772D9-2BED-744E-A278-257D69596977}"/>
          </ac:spMkLst>
        </pc:spChg>
        <pc:spChg chg="mod">
          <ac:chgData name="Gnanakumar Ganesan" userId="01c6304ab81ed45c" providerId="LiveId" clId="{25BAE59F-D5FE-4533-AB0A-080C989B79E4}" dt="2023-02-13T07:52:59.653" v="417" actId="2711"/>
          <ac:spMkLst>
            <pc:docMk/>
            <pc:sldMk cId="1023844457" sldId="521"/>
            <ac:spMk id="3" creationId="{47BC856E-46D0-4602-40C7-BB02E2EE4D81}"/>
          </ac:spMkLst>
        </pc:spChg>
      </pc:sldChg>
      <pc:sldChg chg="modSp mod">
        <pc:chgData name="Gnanakumar Ganesan" userId="01c6304ab81ed45c" providerId="LiveId" clId="{25BAE59F-D5FE-4533-AB0A-080C989B79E4}" dt="2023-03-08T04:46:09.425" v="8363" actId="5793"/>
        <pc:sldMkLst>
          <pc:docMk/>
          <pc:sldMk cId="1724435492" sldId="522"/>
        </pc:sldMkLst>
        <pc:spChg chg="mod">
          <ac:chgData name="Gnanakumar Ganesan" userId="01c6304ab81ed45c" providerId="LiveId" clId="{25BAE59F-D5FE-4533-AB0A-080C989B79E4}" dt="2023-03-08T04:44:22.529" v="8344" actId="6549"/>
          <ac:spMkLst>
            <pc:docMk/>
            <pc:sldMk cId="1724435492" sldId="522"/>
            <ac:spMk id="2" creationId="{2E72223C-16EA-C81A-7E31-83370DEDC264}"/>
          </ac:spMkLst>
        </pc:spChg>
        <pc:spChg chg="mod">
          <ac:chgData name="Gnanakumar Ganesan" userId="01c6304ab81ed45c" providerId="LiveId" clId="{25BAE59F-D5FE-4533-AB0A-080C989B79E4}" dt="2023-03-08T04:46:09.425" v="8363" actId="5793"/>
          <ac:spMkLst>
            <pc:docMk/>
            <pc:sldMk cId="1724435492" sldId="522"/>
            <ac:spMk id="3" creationId="{41715DF3-A6A2-C6AC-43DE-9A46C5A6C0EA}"/>
          </ac:spMkLst>
        </pc:spChg>
      </pc:sldChg>
      <pc:sldChg chg="delSp modSp del mod">
        <pc:chgData name="Gnanakumar Ganesan" userId="01c6304ab81ed45c" providerId="LiveId" clId="{25BAE59F-D5FE-4533-AB0A-080C989B79E4}" dt="2023-03-08T04:46:23.407" v="8364" actId="47"/>
        <pc:sldMkLst>
          <pc:docMk/>
          <pc:sldMk cId="2827758993" sldId="523"/>
        </pc:sldMkLst>
        <pc:spChg chg="mod">
          <ac:chgData name="Gnanakumar Ganesan" userId="01c6304ab81ed45c" providerId="LiveId" clId="{25BAE59F-D5FE-4533-AB0A-080C989B79E4}" dt="2023-02-13T08:04:04.171" v="421"/>
          <ac:spMkLst>
            <pc:docMk/>
            <pc:sldMk cId="2827758993" sldId="523"/>
            <ac:spMk id="2" creationId="{37B70CAC-33D8-347D-6A85-FA050B20E8AC}"/>
          </ac:spMkLst>
        </pc:spChg>
        <pc:spChg chg="mod">
          <ac:chgData name="Gnanakumar Ganesan" userId="01c6304ab81ed45c" providerId="LiveId" clId="{25BAE59F-D5FE-4533-AB0A-080C989B79E4}" dt="2023-02-13T08:04:14.290" v="423" actId="2711"/>
          <ac:spMkLst>
            <pc:docMk/>
            <pc:sldMk cId="2827758993" sldId="523"/>
            <ac:spMk id="3" creationId="{5E5E1913-0938-F565-66AA-CA27F9D4E569}"/>
          </ac:spMkLst>
        </pc:spChg>
        <pc:picChg chg="del mod">
          <ac:chgData name="Gnanakumar Ganesan" userId="01c6304ab81ed45c" providerId="LiveId" clId="{25BAE59F-D5FE-4533-AB0A-080C989B79E4}" dt="2023-02-13T06:29:50.455" v="118" actId="21"/>
          <ac:picMkLst>
            <pc:docMk/>
            <pc:sldMk cId="2827758993" sldId="523"/>
            <ac:picMk id="7" creationId="{0EEFB06C-9DDB-E7C6-31C2-F693BD54743A}"/>
          </ac:picMkLst>
        </pc:picChg>
      </pc:sldChg>
      <pc:sldChg chg="addSp delSp modSp del mod">
        <pc:chgData name="Gnanakumar Ganesan" userId="01c6304ab81ed45c" providerId="LiveId" clId="{25BAE59F-D5FE-4533-AB0A-080C989B79E4}" dt="2023-03-08T04:46:27.954" v="8365" actId="47"/>
        <pc:sldMkLst>
          <pc:docMk/>
          <pc:sldMk cId="4151832134" sldId="524"/>
        </pc:sldMkLst>
        <pc:spChg chg="del">
          <ac:chgData name="Gnanakumar Ganesan" userId="01c6304ab81ed45c" providerId="LiveId" clId="{25BAE59F-D5FE-4533-AB0A-080C989B79E4}" dt="2023-02-13T06:32:35.026" v="147" actId="478"/>
          <ac:spMkLst>
            <pc:docMk/>
            <pc:sldMk cId="4151832134" sldId="524"/>
            <ac:spMk id="2" creationId="{1B88F3AE-164F-692D-934E-6F20AA6E1A2F}"/>
          </ac:spMkLst>
        </pc:spChg>
        <pc:spChg chg="del">
          <ac:chgData name="Gnanakumar Ganesan" userId="01c6304ab81ed45c" providerId="LiveId" clId="{25BAE59F-D5FE-4533-AB0A-080C989B79E4}" dt="2023-02-13T06:32:35.026" v="147" actId="478"/>
          <ac:spMkLst>
            <pc:docMk/>
            <pc:sldMk cId="4151832134" sldId="524"/>
            <ac:spMk id="3" creationId="{6970F92D-44E8-F286-D8B2-8E71966E6923}"/>
          </ac:spMkLst>
        </pc:spChg>
        <pc:spChg chg="del">
          <ac:chgData name="Gnanakumar Ganesan" userId="01c6304ab81ed45c" providerId="LiveId" clId="{25BAE59F-D5FE-4533-AB0A-080C989B79E4}" dt="2023-02-13T06:32:35.026" v="147" actId="478"/>
          <ac:spMkLst>
            <pc:docMk/>
            <pc:sldMk cId="4151832134" sldId="524"/>
            <ac:spMk id="4" creationId="{C546635F-2EFC-5F1A-D789-B9433B363CD6}"/>
          </ac:spMkLst>
        </pc:spChg>
        <pc:spChg chg="del">
          <ac:chgData name="Gnanakumar Ganesan" userId="01c6304ab81ed45c" providerId="LiveId" clId="{25BAE59F-D5FE-4533-AB0A-080C989B79E4}" dt="2023-02-13T06:32:35.026" v="147" actId="478"/>
          <ac:spMkLst>
            <pc:docMk/>
            <pc:sldMk cId="4151832134" sldId="524"/>
            <ac:spMk id="5" creationId="{888B6172-917D-BD1A-3E32-8373EDBB9F2F}"/>
          </ac:spMkLst>
        </pc:spChg>
        <pc:spChg chg="add mod">
          <ac:chgData name="Gnanakumar Ganesan" userId="01c6304ab81ed45c" providerId="LiveId" clId="{25BAE59F-D5FE-4533-AB0A-080C989B79E4}" dt="2023-02-13T08:04:27.630" v="424"/>
          <ac:spMkLst>
            <pc:docMk/>
            <pc:sldMk cId="4151832134" sldId="524"/>
            <ac:spMk id="6" creationId="{2E5E2568-DD71-99DC-3601-7BF5200949D4}"/>
          </ac:spMkLst>
        </pc:spChg>
        <pc:spChg chg="add mod">
          <ac:chgData name="Gnanakumar Ganesan" userId="01c6304ab81ed45c" providerId="LiveId" clId="{25BAE59F-D5FE-4533-AB0A-080C989B79E4}" dt="2023-02-13T08:04:41.493" v="427" actId="255"/>
          <ac:spMkLst>
            <pc:docMk/>
            <pc:sldMk cId="4151832134" sldId="524"/>
            <ac:spMk id="8" creationId="{10E56E61-EEC8-0D6F-6A3C-BA3B806A9644}"/>
          </ac:spMkLst>
        </pc:spChg>
        <pc:picChg chg="del">
          <ac:chgData name="Gnanakumar Ganesan" userId="01c6304ab81ed45c" providerId="LiveId" clId="{25BAE59F-D5FE-4533-AB0A-080C989B79E4}" dt="2023-02-13T06:32:35.026" v="147" actId="478"/>
          <ac:picMkLst>
            <pc:docMk/>
            <pc:sldMk cId="4151832134" sldId="524"/>
            <ac:picMk id="7" creationId="{9DE3FE3F-1195-5C1D-7DCE-634E16D207D5}"/>
          </ac:picMkLst>
        </pc:picChg>
      </pc:sldChg>
      <pc:sldChg chg="addSp delSp modSp mod">
        <pc:chgData name="Gnanakumar Ganesan" userId="01c6304ab81ed45c" providerId="LiveId" clId="{25BAE59F-D5FE-4533-AB0A-080C989B79E4}" dt="2023-03-08T04:48:07.904" v="8385" actId="20577"/>
        <pc:sldMkLst>
          <pc:docMk/>
          <pc:sldMk cId="3416584487" sldId="525"/>
        </pc:sldMkLst>
        <pc:spChg chg="del">
          <ac:chgData name="Gnanakumar Ganesan" userId="01c6304ab81ed45c" providerId="LiveId" clId="{25BAE59F-D5FE-4533-AB0A-080C989B79E4}" dt="2023-02-13T06:32:31.528" v="146" actId="478"/>
          <ac:spMkLst>
            <pc:docMk/>
            <pc:sldMk cId="3416584487" sldId="525"/>
            <ac:spMk id="2" creationId="{436367C5-6791-BEA1-E509-912E0D198F52}"/>
          </ac:spMkLst>
        </pc:spChg>
        <pc:spChg chg="del">
          <ac:chgData name="Gnanakumar Ganesan" userId="01c6304ab81ed45c" providerId="LiveId" clId="{25BAE59F-D5FE-4533-AB0A-080C989B79E4}" dt="2023-02-13T06:32:31.528" v="146" actId="478"/>
          <ac:spMkLst>
            <pc:docMk/>
            <pc:sldMk cId="3416584487" sldId="525"/>
            <ac:spMk id="3" creationId="{ECA345A0-D5F9-12CF-B370-8E5702D4E28E}"/>
          </ac:spMkLst>
        </pc:spChg>
        <pc:spChg chg="del">
          <ac:chgData name="Gnanakumar Ganesan" userId="01c6304ab81ed45c" providerId="LiveId" clId="{25BAE59F-D5FE-4533-AB0A-080C989B79E4}" dt="2023-02-13T06:32:31.528" v="146" actId="478"/>
          <ac:spMkLst>
            <pc:docMk/>
            <pc:sldMk cId="3416584487" sldId="525"/>
            <ac:spMk id="4" creationId="{DADF2029-5F94-BC7B-69FD-A0BD8354325D}"/>
          </ac:spMkLst>
        </pc:spChg>
        <pc:spChg chg="del">
          <ac:chgData name="Gnanakumar Ganesan" userId="01c6304ab81ed45c" providerId="LiveId" clId="{25BAE59F-D5FE-4533-AB0A-080C989B79E4}" dt="2023-02-13T06:32:31.528" v="146" actId="478"/>
          <ac:spMkLst>
            <pc:docMk/>
            <pc:sldMk cId="3416584487" sldId="525"/>
            <ac:spMk id="5" creationId="{09C2AAC0-8CBB-4384-4E9E-E603FA738800}"/>
          </ac:spMkLst>
        </pc:spChg>
        <pc:spChg chg="add mod">
          <ac:chgData name="Gnanakumar Ganesan" userId="01c6304ab81ed45c" providerId="LiveId" clId="{25BAE59F-D5FE-4533-AB0A-080C989B79E4}" dt="2023-03-08T04:47:04.884" v="8370"/>
          <ac:spMkLst>
            <pc:docMk/>
            <pc:sldMk cId="3416584487" sldId="525"/>
            <ac:spMk id="6" creationId="{4049EE83-3680-23EA-75B6-DCBFBB5F8E78}"/>
          </ac:spMkLst>
        </pc:spChg>
        <pc:spChg chg="add mod">
          <ac:chgData name="Gnanakumar Ganesan" userId="01c6304ab81ed45c" providerId="LiveId" clId="{25BAE59F-D5FE-4533-AB0A-080C989B79E4}" dt="2023-03-08T04:48:07.904" v="8385" actId="20577"/>
          <ac:spMkLst>
            <pc:docMk/>
            <pc:sldMk cId="3416584487" sldId="525"/>
            <ac:spMk id="8" creationId="{FDBCEFE5-30C7-A54F-E2F9-B590CB0F6E02}"/>
          </ac:spMkLst>
        </pc:spChg>
        <pc:picChg chg="del">
          <ac:chgData name="Gnanakumar Ganesan" userId="01c6304ab81ed45c" providerId="LiveId" clId="{25BAE59F-D5FE-4533-AB0A-080C989B79E4}" dt="2023-02-13T06:32:31.528" v="146" actId="478"/>
          <ac:picMkLst>
            <pc:docMk/>
            <pc:sldMk cId="3416584487" sldId="525"/>
            <ac:picMk id="7" creationId="{D2A09DAC-5661-8513-597C-557711D073F4}"/>
          </ac:picMkLst>
        </pc:picChg>
        <pc:picChg chg="add del mod">
          <ac:chgData name="Gnanakumar Ganesan" userId="01c6304ab81ed45c" providerId="LiveId" clId="{25BAE59F-D5FE-4533-AB0A-080C989B79E4}" dt="2023-03-08T04:42:45.322" v="8325" actId="21"/>
          <ac:picMkLst>
            <pc:docMk/>
            <pc:sldMk cId="3416584487" sldId="525"/>
            <ac:picMk id="9" creationId="{CC967D3F-6997-AD91-85A0-F10168A28547}"/>
          </ac:picMkLst>
        </pc:picChg>
      </pc:sldChg>
      <pc:sldChg chg="addSp delSp modSp del mod">
        <pc:chgData name="Gnanakumar Ganesan" userId="01c6304ab81ed45c" providerId="LiveId" clId="{25BAE59F-D5FE-4533-AB0A-080C989B79E4}" dt="2023-03-08T04:46:47.106" v="8367" actId="47"/>
        <pc:sldMkLst>
          <pc:docMk/>
          <pc:sldMk cId="3696696969" sldId="526"/>
        </pc:sldMkLst>
        <pc:spChg chg="del">
          <ac:chgData name="Gnanakumar Ganesan" userId="01c6304ab81ed45c" providerId="LiveId" clId="{25BAE59F-D5FE-4533-AB0A-080C989B79E4}" dt="2023-02-13T06:32:24.295" v="145" actId="478"/>
          <ac:spMkLst>
            <pc:docMk/>
            <pc:sldMk cId="3696696969" sldId="526"/>
            <ac:spMk id="2" creationId="{3A95C4CA-4EE6-7F51-93C9-6BAC5E8FA6B6}"/>
          </ac:spMkLst>
        </pc:spChg>
        <pc:spChg chg="del">
          <ac:chgData name="Gnanakumar Ganesan" userId="01c6304ab81ed45c" providerId="LiveId" clId="{25BAE59F-D5FE-4533-AB0A-080C989B79E4}" dt="2023-02-13T06:32:24.295" v="145" actId="478"/>
          <ac:spMkLst>
            <pc:docMk/>
            <pc:sldMk cId="3696696969" sldId="526"/>
            <ac:spMk id="3" creationId="{84C5A7B0-214C-3BB6-8DD2-570FDDC01C63}"/>
          </ac:spMkLst>
        </pc:spChg>
        <pc:spChg chg="del">
          <ac:chgData name="Gnanakumar Ganesan" userId="01c6304ab81ed45c" providerId="LiveId" clId="{25BAE59F-D5FE-4533-AB0A-080C989B79E4}" dt="2023-02-13T06:32:24.295" v="145" actId="478"/>
          <ac:spMkLst>
            <pc:docMk/>
            <pc:sldMk cId="3696696969" sldId="526"/>
            <ac:spMk id="4" creationId="{D5BA6C37-8E8D-BD30-2ECE-6D26F9E80D72}"/>
          </ac:spMkLst>
        </pc:spChg>
        <pc:spChg chg="del">
          <ac:chgData name="Gnanakumar Ganesan" userId="01c6304ab81ed45c" providerId="LiveId" clId="{25BAE59F-D5FE-4533-AB0A-080C989B79E4}" dt="2023-02-13T06:32:24.295" v="145" actId="478"/>
          <ac:spMkLst>
            <pc:docMk/>
            <pc:sldMk cId="3696696969" sldId="526"/>
            <ac:spMk id="5" creationId="{671988A0-49A9-2424-A05E-B1CFF6CC396D}"/>
          </ac:spMkLst>
        </pc:spChg>
        <pc:spChg chg="add mod">
          <ac:chgData name="Gnanakumar Ganesan" userId="01c6304ab81ed45c" providerId="LiveId" clId="{25BAE59F-D5FE-4533-AB0A-080C989B79E4}" dt="2023-02-13T08:05:21.325" v="433"/>
          <ac:spMkLst>
            <pc:docMk/>
            <pc:sldMk cId="3696696969" sldId="526"/>
            <ac:spMk id="6" creationId="{9575FE67-EB10-E32D-9929-7C628BCCDCAB}"/>
          </ac:spMkLst>
        </pc:spChg>
        <pc:spChg chg="add mod">
          <ac:chgData name="Gnanakumar Ganesan" userId="01c6304ab81ed45c" providerId="LiveId" clId="{25BAE59F-D5FE-4533-AB0A-080C989B79E4}" dt="2023-02-13T08:05:31.691" v="435" actId="5793"/>
          <ac:spMkLst>
            <pc:docMk/>
            <pc:sldMk cId="3696696969" sldId="526"/>
            <ac:spMk id="7" creationId="{BCF22B13-D7A8-2275-E2ED-4F820E236484}"/>
          </ac:spMkLst>
        </pc:spChg>
      </pc:sldChg>
      <pc:sldChg chg="addSp delSp modSp del">
        <pc:chgData name="Gnanakumar Ganesan" userId="01c6304ab81ed45c" providerId="LiveId" clId="{25BAE59F-D5FE-4533-AB0A-080C989B79E4}" dt="2023-02-13T08:05:49.015" v="436" actId="47"/>
        <pc:sldMkLst>
          <pc:docMk/>
          <pc:sldMk cId="3525501401" sldId="527"/>
        </pc:sldMkLst>
        <pc:spChg chg="del">
          <ac:chgData name="Gnanakumar Ganesan" userId="01c6304ab81ed45c" providerId="LiveId" clId="{25BAE59F-D5FE-4533-AB0A-080C989B79E4}" dt="2023-02-13T06:32:20.675" v="144" actId="478"/>
          <ac:spMkLst>
            <pc:docMk/>
            <pc:sldMk cId="3525501401" sldId="527"/>
            <ac:spMk id="2" creationId="{DBA3C56A-A07E-5733-C08B-861125B76C72}"/>
          </ac:spMkLst>
        </pc:spChg>
        <pc:spChg chg="del">
          <ac:chgData name="Gnanakumar Ganesan" userId="01c6304ab81ed45c" providerId="LiveId" clId="{25BAE59F-D5FE-4533-AB0A-080C989B79E4}" dt="2023-02-13T06:32:20.675" v="144" actId="478"/>
          <ac:spMkLst>
            <pc:docMk/>
            <pc:sldMk cId="3525501401" sldId="527"/>
            <ac:spMk id="3" creationId="{10A6FCF6-45B2-06F0-F8D4-28D4C431137B}"/>
          </ac:spMkLst>
        </pc:spChg>
        <pc:spChg chg="del">
          <ac:chgData name="Gnanakumar Ganesan" userId="01c6304ab81ed45c" providerId="LiveId" clId="{25BAE59F-D5FE-4533-AB0A-080C989B79E4}" dt="2023-02-13T06:32:20.675" v="144" actId="478"/>
          <ac:spMkLst>
            <pc:docMk/>
            <pc:sldMk cId="3525501401" sldId="527"/>
            <ac:spMk id="4" creationId="{1C0635DC-5649-2E14-B73A-ACB3092490D7}"/>
          </ac:spMkLst>
        </pc:spChg>
        <pc:spChg chg="del">
          <ac:chgData name="Gnanakumar Ganesan" userId="01c6304ab81ed45c" providerId="LiveId" clId="{25BAE59F-D5FE-4533-AB0A-080C989B79E4}" dt="2023-02-13T06:32:20.675" v="144" actId="478"/>
          <ac:spMkLst>
            <pc:docMk/>
            <pc:sldMk cId="3525501401" sldId="527"/>
            <ac:spMk id="5" creationId="{2635A2D5-6A9D-CC64-0F54-3857FDBD236C}"/>
          </ac:spMkLst>
        </pc:spChg>
        <pc:spChg chg="add mod">
          <ac:chgData name="Gnanakumar Ganesan" userId="01c6304ab81ed45c" providerId="LiveId" clId="{25BAE59F-D5FE-4533-AB0A-080C989B79E4}" dt="2023-02-13T06:32:20.675" v="144" actId="478"/>
          <ac:spMkLst>
            <pc:docMk/>
            <pc:sldMk cId="3525501401" sldId="527"/>
            <ac:spMk id="6" creationId="{D08B49FE-A7C1-8D43-F470-D03D3B80E160}"/>
          </ac:spMkLst>
        </pc:spChg>
        <pc:picChg chg="del">
          <ac:chgData name="Gnanakumar Ganesan" userId="01c6304ab81ed45c" providerId="LiveId" clId="{25BAE59F-D5FE-4533-AB0A-080C989B79E4}" dt="2023-02-13T06:32:20.675" v="144" actId="478"/>
          <ac:picMkLst>
            <pc:docMk/>
            <pc:sldMk cId="3525501401" sldId="527"/>
            <ac:picMk id="7" creationId="{0DD2B95C-2EB9-B361-A9F2-E7B0EB008065}"/>
          </ac:picMkLst>
        </pc:picChg>
      </pc:sldChg>
      <pc:sldChg chg="modSp del mod">
        <pc:chgData name="Gnanakumar Ganesan" userId="01c6304ab81ed45c" providerId="LiveId" clId="{25BAE59F-D5FE-4533-AB0A-080C989B79E4}" dt="2023-02-20T05:15:20.425" v="7714" actId="47"/>
        <pc:sldMkLst>
          <pc:docMk/>
          <pc:sldMk cId="2126312897" sldId="528"/>
        </pc:sldMkLst>
        <pc:spChg chg="mod">
          <ac:chgData name="Gnanakumar Ganesan" userId="01c6304ab81ed45c" providerId="LiveId" clId="{25BAE59F-D5FE-4533-AB0A-080C989B79E4}" dt="2023-02-13T06:45:25.319" v="202"/>
          <ac:spMkLst>
            <pc:docMk/>
            <pc:sldMk cId="2126312897" sldId="528"/>
            <ac:spMk id="2" creationId="{026F2B34-64AB-6BA0-9F51-2C74C00BF707}"/>
          </ac:spMkLst>
        </pc:spChg>
        <pc:spChg chg="mod">
          <ac:chgData name="Gnanakumar Ganesan" userId="01c6304ab81ed45c" providerId="LiveId" clId="{25BAE59F-D5FE-4533-AB0A-080C989B79E4}" dt="2023-02-13T06:45:45.981" v="205" actId="2711"/>
          <ac:spMkLst>
            <pc:docMk/>
            <pc:sldMk cId="2126312897" sldId="528"/>
            <ac:spMk id="3" creationId="{223C14CE-89F4-FC94-C01A-AE13BDB64CD1}"/>
          </ac:spMkLst>
        </pc:spChg>
      </pc:sldChg>
      <pc:sldChg chg="addSp delSp modSp del mod">
        <pc:chgData name="Gnanakumar Ganesan" userId="01c6304ab81ed45c" providerId="LiveId" clId="{25BAE59F-D5FE-4533-AB0A-080C989B79E4}" dt="2023-03-08T04:46:47.935" v="8368" actId="47"/>
        <pc:sldMkLst>
          <pc:docMk/>
          <pc:sldMk cId="3377863579" sldId="529"/>
        </pc:sldMkLst>
        <pc:spChg chg="del">
          <ac:chgData name="Gnanakumar Ganesan" userId="01c6304ab81ed45c" providerId="LiveId" clId="{25BAE59F-D5FE-4533-AB0A-080C989B79E4}" dt="2023-02-13T06:32:17.291" v="143" actId="478"/>
          <ac:spMkLst>
            <pc:docMk/>
            <pc:sldMk cId="3377863579" sldId="529"/>
            <ac:spMk id="2" creationId="{F5A144F0-B697-D588-61DB-7C1BFECECA17}"/>
          </ac:spMkLst>
        </pc:spChg>
        <pc:spChg chg="del">
          <ac:chgData name="Gnanakumar Ganesan" userId="01c6304ab81ed45c" providerId="LiveId" clId="{25BAE59F-D5FE-4533-AB0A-080C989B79E4}" dt="2023-02-13T06:32:17.291" v="143" actId="478"/>
          <ac:spMkLst>
            <pc:docMk/>
            <pc:sldMk cId="3377863579" sldId="529"/>
            <ac:spMk id="3" creationId="{9DB7D67A-D013-C317-E7CB-D2FD4B96621C}"/>
          </ac:spMkLst>
        </pc:spChg>
        <pc:spChg chg="del">
          <ac:chgData name="Gnanakumar Ganesan" userId="01c6304ab81ed45c" providerId="LiveId" clId="{25BAE59F-D5FE-4533-AB0A-080C989B79E4}" dt="2023-02-13T06:32:17.291" v="143" actId="478"/>
          <ac:spMkLst>
            <pc:docMk/>
            <pc:sldMk cId="3377863579" sldId="529"/>
            <ac:spMk id="4" creationId="{FE34E79B-74A4-7511-B0CD-AC468618AAAC}"/>
          </ac:spMkLst>
        </pc:spChg>
        <pc:spChg chg="del">
          <ac:chgData name="Gnanakumar Ganesan" userId="01c6304ab81ed45c" providerId="LiveId" clId="{25BAE59F-D5FE-4533-AB0A-080C989B79E4}" dt="2023-02-13T06:32:17.291" v="143" actId="478"/>
          <ac:spMkLst>
            <pc:docMk/>
            <pc:sldMk cId="3377863579" sldId="529"/>
            <ac:spMk id="5" creationId="{43231395-909A-2166-4774-B5BD6D564D25}"/>
          </ac:spMkLst>
        </pc:spChg>
        <pc:spChg chg="add mod">
          <ac:chgData name="Gnanakumar Ganesan" userId="01c6304ab81ed45c" providerId="LiveId" clId="{25BAE59F-D5FE-4533-AB0A-080C989B79E4}" dt="2023-02-13T08:05:52.204" v="437"/>
          <ac:spMkLst>
            <pc:docMk/>
            <pc:sldMk cId="3377863579" sldId="529"/>
            <ac:spMk id="6" creationId="{22B1CD0C-0FBC-CC1D-DD05-742E9100941E}"/>
          </ac:spMkLst>
        </pc:spChg>
        <pc:spChg chg="add mod">
          <ac:chgData name="Gnanakumar Ganesan" userId="01c6304ab81ed45c" providerId="LiveId" clId="{25BAE59F-D5FE-4533-AB0A-080C989B79E4}" dt="2023-02-13T08:06:04.027" v="440" actId="123"/>
          <ac:spMkLst>
            <pc:docMk/>
            <pc:sldMk cId="3377863579" sldId="529"/>
            <ac:spMk id="8" creationId="{2CF8D237-BBD8-8A30-6977-B2960AE5AB7A}"/>
          </ac:spMkLst>
        </pc:spChg>
        <pc:picChg chg="del">
          <ac:chgData name="Gnanakumar Ganesan" userId="01c6304ab81ed45c" providerId="LiveId" clId="{25BAE59F-D5FE-4533-AB0A-080C989B79E4}" dt="2023-02-13T06:32:17.291" v="143" actId="478"/>
          <ac:picMkLst>
            <pc:docMk/>
            <pc:sldMk cId="3377863579" sldId="529"/>
            <ac:picMk id="7" creationId="{24CEC554-75D0-5A54-CBD0-CD3C687CAD1D}"/>
          </ac:picMkLst>
        </pc:picChg>
      </pc:sldChg>
      <pc:sldChg chg="addSp delSp modSp del mod">
        <pc:chgData name="Gnanakumar Ganesan" userId="01c6304ab81ed45c" providerId="LiveId" clId="{25BAE59F-D5FE-4533-AB0A-080C989B79E4}" dt="2023-03-08T04:46:48.760" v="8369" actId="47"/>
        <pc:sldMkLst>
          <pc:docMk/>
          <pc:sldMk cId="3285977881" sldId="530"/>
        </pc:sldMkLst>
        <pc:spChg chg="del">
          <ac:chgData name="Gnanakumar Ganesan" userId="01c6304ab81ed45c" providerId="LiveId" clId="{25BAE59F-D5FE-4533-AB0A-080C989B79E4}" dt="2023-02-13T06:32:09.685" v="142" actId="478"/>
          <ac:spMkLst>
            <pc:docMk/>
            <pc:sldMk cId="3285977881" sldId="530"/>
            <ac:spMk id="2" creationId="{101066E1-2CCF-8031-8DE1-A6387DC92533}"/>
          </ac:spMkLst>
        </pc:spChg>
        <pc:spChg chg="del">
          <ac:chgData name="Gnanakumar Ganesan" userId="01c6304ab81ed45c" providerId="LiveId" clId="{25BAE59F-D5FE-4533-AB0A-080C989B79E4}" dt="2023-02-13T06:32:09.685" v="142" actId="478"/>
          <ac:spMkLst>
            <pc:docMk/>
            <pc:sldMk cId="3285977881" sldId="530"/>
            <ac:spMk id="3" creationId="{89DB9AFA-D887-35CC-01BD-A2FF5753A3EA}"/>
          </ac:spMkLst>
        </pc:spChg>
        <pc:spChg chg="del">
          <ac:chgData name="Gnanakumar Ganesan" userId="01c6304ab81ed45c" providerId="LiveId" clId="{25BAE59F-D5FE-4533-AB0A-080C989B79E4}" dt="2023-02-13T06:32:09.685" v="142" actId="478"/>
          <ac:spMkLst>
            <pc:docMk/>
            <pc:sldMk cId="3285977881" sldId="530"/>
            <ac:spMk id="4" creationId="{9DF302D9-B383-9692-EF6D-BA8CA453551C}"/>
          </ac:spMkLst>
        </pc:spChg>
        <pc:spChg chg="del">
          <ac:chgData name="Gnanakumar Ganesan" userId="01c6304ab81ed45c" providerId="LiveId" clId="{25BAE59F-D5FE-4533-AB0A-080C989B79E4}" dt="2023-02-13T06:32:09.685" v="142" actId="478"/>
          <ac:spMkLst>
            <pc:docMk/>
            <pc:sldMk cId="3285977881" sldId="530"/>
            <ac:spMk id="5" creationId="{A7BBCCEB-A4B9-E39B-B5F4-E09C01AA2867}"/>
          </ac:spMkLst>
        </pc:spChg>
        <pc:spChg chg="add mod">
          <ac:chgData name="Gnanakumar Ganesan" userId="01c6304ab81ed45c" providerId="LiveId" clId="{25BAE59F-D5FE-4533-AB0A-080C989B79E4}" dt="2023-02-13T08:06:16.675" v="441"/>
          <ac:spMkLst>
            <pc:docMk/>
            <pc:sldMk cId="3285977881" sldId="530"/>
            <ac:spMk id="6" creationId="{C0860ED8-7371-26FF-244A-34D3F55EBA09}"/>
          </ac:spMkLst>
        </pc:spChg>
        <pc:spChg chg="add mod">
          <ac:chgData name="Gnanakumar Ganesan" userId="01c6304ab81ed45c" providerId="LiveId" clId="{25BAE59F-D5FE-4533-AB0A-080C989B79E4}" dt="2023-02-13T08:06:28.407" v="443" actId="2711"/>
          <ac:spMkLst>
            <pc:docMk/>
            <pc:sldMk cId="3285977881" sldId="530"/>
            <ac:spMk id="7" creationId="{9859C694-90A0-6615-427B-73D14D3C53E1}"/>
          </ac:spMkLst>
        </pc:spChg>
      </pc:sldChg>
      <pc:sldChg chg="addSp delSp modSp del">
        <pc:chgData name="Gnanakumar Ganesan" userId="01c6304ab81ed45c" providerId="LiveId" clId="{25BAE59F-D5FE-4533-AB0A-080C989B79E4}" dt="2023-02-13T08:06:46.110" v="444" actId="47"/>
        <pc:sldMkLst>
          <pc:docMk/>
          <pc:sldMk cId="342011862" sldId="531"/>
        </pc:sldMkLst>
        <pc:spChg chg="del">
          <ac:chgData name="Gnanakumar Ganesan" userId="01c6304ab81ed45c" providerId="LiveId" clId="{25BAE59F-D5FE-4533-AB0A-080C989B79E4}" dt="2023-02-13T06:32:06.276" v="141" actId="478"/>
          <ac:spMkLst>
            <pc:docMk/>
            <pc:sldMk cId="342011862" sldId="531"/>
            <ac:spMk id="2" creationId="{C7962D47-32CE-B939-8F61-4957DFBB1802}"/>
          </ac:spMkLst>
        </pc:spChg>
        <pc:spChg chg="del">
          <ac:chgData name="Gnanakumar Ganesan" userId="01c6304ab81ed45c" providerId="LiveId" clId="{25BAE59F-D5FE-4533-AB0A-080C989B79E4}" dt="2023-02-13T06:32:06.276" v="141" actId="478"/>
          <ac:spMkLst>
            <pc:docMk/>
            <pc:sldMk cId="342011862" sldId="531"/>
            <ac:spMk id="3" creationId="{FC9D1F12-B93C-6453-4D2B-5F22B3765064}"/>
          </ac:spMkLst>
        </pc:spChg>
        <pc:spChg chg="del">
          <ac:chgData name="Gnanakumar Ganesan" userId="01c6304ab81ed45c" providerId="LiveId" clId="{25BAE59F-D5FE-4533-AB0A-080C989B79E4}" dt="2023-02-13T06:32:06.276" v="141" actId="478"/>
          <ac:spMkLst>
            <pc:docMk/>
            <pc:sldMk cId="342011862" sldId="531"/>
            <ac:spMk id="4" creationId="{D6A1B8E6-C40B-4BD1-B480-94A35CF98356}"/>
          </ac:spMkLst>
        </pc:spChg>
        <pc:spChg chg="del">
          <ac:chgData name="Gnanakumar Ganesan" userId="01c6304ab81ed45c" providerId="LiveId" clId="{25BAE59F-D5FE-4533-AB0A-080C989B79E4}" dt="2023-02-13T06:32:06.276" v="141" actId="478"/>
          <ac:spMkLst>
            <pc:docMk/>
            <pc:sldMk cId="342011862" sldId="531"/>
            <ac:spMk id="5" creationId="{30629979-AF2A-23CD-2A02-05CF5425CAF2}"/>
          </ac:spMkLst>
        </pc:spChg>
        <pc:spChg chg="add mod">
          <ac:chgData name="Gnanakumar Ganesan" userId="01c6304ab81ed45c" providerId="LiveId" clId="{25BAE59F-D5FE-4533-AB0A-080C989B79E4}" dt="2023-02-13T06:32:06.276" v="141" actId="478"/>
          <ac:spMkLst>
            <pc:docMk/>
            <pc:sldMk cId="342011862" sldId="531"/>
            <ac:spMk id="6" creationId="{1BF92250-98EA-F4BD-67E4-C9F0C9FAD812}"/>
          </ac:spMkLst>
        </pc:spChg>
        <pc:picChg chg="del">
          <ac:chgData name="Gnanakumar Ganesan" userId="01c6304ab81ed45c" providerId="LiveId" clId="{25BAE59F-D5FE-4533-AB0A-080C989B79E4}" dt="2023-02-13T06:32:06.276" v="141" actId="478"/>
          <ac:picMkLst>
            <pc:docMk/>
            <pc:sldMk cId="342011862" sldId="531"/>
            <ac:picMk id="7" creationId="{BC54DDC0-E5EE-0171-92DF-0AAF337DA327}"/>
          </ac:picMkLst>
        </pc:picChg>
      </pc:sldChg>
      <pc:sldChg chg="addSp delSp modSp del mod">
        <pc:chgData name="Gnanakumar Ganesan" userId="01c6304ab81ed45c" providerId="LiveId" clId="{25BAE59F-D5FE-4533-AB0A-080C989B79E4}" dt="2023-03-08T04:53:21.204" v="8408" actId="47"/>
        <pc:sldMkLst>
          <pc:docMk/>
          <pc:sldMk cId="1232790038" sldId="532"/>
        </pc:sldMkLst>
        <pc:spChg chg="del">
          <ac:chgData name="Gnanakumar Ganesan" userId="01c6304ab81ed45c" providerId="LiveId" clId="{25BAE59F-D5FE-4533-AB0A-080C989B79E4}" dt="2023-02-13T06:32:02.890" v="140" actId="478"/>
          <ac:spMkLst>
            <pc:docMk/>
            <pc:sldMk cId="1232790038" sldId="532"/>
            <ac:spMk id="2" creationId="{E5B0B9AB-E00F-A976-3E21-3EFA84B1583F}"/>
          </ac:spMkLst>
        </pc:spChg>
        <pc:spChg chg="del">
          <ac:chgData name="Gnanakumar Ganesan" userId="01c6304ab81ed45c" providerId="LiveId" clId="{25BAE59F-D5FE-4533-AB0A-080C989B79E4}" dt="2023-02-13T06:32:02.890" v="140" actId="478"/>
          <ac:spMkLst>
            <pc:docMk/>
            <pc:sldMk cId="1232790038" sldId="532"/>
            <ac:spMk id="3" creationId="{3ACE5C0F-6803-F2DA-45E6-475CFCBFA0A1}"/>
          </ac:spMkLst>
        </pc:spChg>
        <pc:spChg chg="del">
          <ac:chgData name="Gnanakumar Ganesan" userId="01c6304ab81ed45c" providerId="LiveId" clId="{25BAE59F-D5FE-4533-AB0A-080C989B79E4}" dt="2023-02-13T06:32:02.890" v="140" actId="478"/>
          <ac:spMkLst>
            <pc:docMk/>
            <pc:sldMk cId="1232790038" sldId="532"/>
            <ac:spMk id="4" creationId="{D04BAAE2-B5F9-E97D-64AF-A0D31B97F8B0}"/>
          </ac:spMkLst>
        </pc:spChg>
        <pc:spChg chg="del">
          <ac:chgData name="Gnanakumar Ganesan" userId="01c6304ab81ed45c" providerId="LiveId" clId="{25BAE59F-D5FE-4533-AB0A-080C989B79E4}" dt="2023-02-13T06:32:02.890" v="140" actId="478"/>
          <ac:spMkLst>
            <pc:docMk/>
            <pc:sldMk cId="1232790038" sldId="532"/>
            <ac:spMk id="5" creationId="{331C5EE8-D6A8-692A-C69F-971A20E8F387}"/>
          </ac:spMkLst>
        </pc:spChg>
        <pc:spChg chg="add mod">
          <ac:chgData name="Gnanakumar Ganesan" userId="01c6304ab81ed45c" providerId="LiveId" clId="{25BAE59F-D5FE-4533-AB0A-080C989B79E4}" dt="2023-02-13T08:06:49.031" v="445"/>
          <ac:spMkLst>
            <pc:docMk/>
            <pc:sldMk cId="1232790038" sldId="532"/>
            <ac:spMk id="6" creationId="{9C5703FA-A65C-5492-0EE4-50B55074254B}"/>
          </ac:spMkLst>
        </pc:spChg>
        <pc:spChg chg="add del mod">
          <ac:chgData name="Gnanakumar Ganesan" userId="01c6304ab81ed45c" providerId="LiveId" clId="{25BAE59F-D5FE-4533-AB0A-080C989B79E4}" dt="2023-02-13T08:06:54.310" v="446"/>
          <ac:spMkLst>
            <pc:docMk/>
            <pc:sldMk cId="1232790038" sldId="532"/>
            <ac:spMk id="8" creationId="{4C101059-B646-4B70-C8C6-5CD758F0FAE8}"/>
          </ac:spMkLst>
        </pc:spChg>
        <pc:picChg chg="del">
          <ac:chgData name="Gnanakumar Ganesan" userId="01c6304ab81ed45c" providerId="LiveId" clId="{25BAE59F-D5FE-4533-AB0A-080C989B79E4}" dt="2023-02-13T06:32:02.890" v="140" actId="478"/>
          <ac:picMkLst>
            <pc:docMk/>
            <pc:sldMk cId="1232790038" sldId="532"/>
            <ac:picMk id="7" creationId="{705C5840-997F-41AB-3D93-904EB7A62375}"/>
          </ac:picMkLst>
        </pc:picChg>
        <pc:picChg chg="add mod">
          <ac:chgData name="Gnanakumar Ganesan" userId="01c6304ab81ed45c" providerId="LiveId" clId="{25BAE59F-D5FE-4533-AB0A-080C989B79E4}" dt="2023-02-13T08:06:54.310" v="446"/>
          <ac:picMkLst>
            <pc:docMk/>
            <pc:sldMk cId="1232790038" sldId="532"/>
            <ac:picMk id="9" creationId="{1938BBB3-DFD6-0CA8-FA19-DF34448DAD53}"/>
          </ac:picMkLst>
        </pc:picChg>
        <pc:picChg chg="add mod">
          <ac:chgData name="Gnanakumar Ganesan" userId="01c6304ab81ed45c" providerId="LiveId" clId="{25BAE59F-D5FE-4533-AB0A-080C989B79E4}" dt="2023-02-13T08:07:04.640" v="449" actId="14100"/>
          <ac:picMkLst>
            <pc:docMk/>
            <pc:sldMk cId="1232790038" sldId="532"/>
            <ac:picMk id="10" creationId="{F5555E1C-C45F-E1B3-2191-823D6A4C8CAD}"/>
          </ac:picMkLst>
        </pc:picChg>
      </pc:sldChg>
      <pc:sldChg chg="addSp delSp modSp mod">
        <pc:chgData name="Gnanakumar Ganesan" userId="01c6304ab81ed45c" providerId="LiveId" clId="{25BAE59F-D5FE-4533-AB0A-080C989B79E4}" dt="2023-02-13T08:07:24.280" v="451"/>
        <pc:sldMkLst>
          <pc:docMk/>
          <pc:sldMk cId="53793618" sldId="533"/>
        </pc:sldMkLst>
        <pc:spChg chg="del">
          <ac:chgData name="Gnanakumar Ganesan" userId="01c6304ab81ed45c" providerId="LiveId" clId="{25BAE59F-D5FE-4533-AB0A-080C989B79E4}" dt="2023-02-13T06:31:59.290" v="139" actId="478"/>
          <ac:spMkLst>
            <pc:docMk/>
            <pc:sldMk cId="53793618" sldId="533"/>
            <ac:spMk id="2" creationId="{1F9DA17E-D3C2-6996-5980-6B694A52D9CB}"/>
          </ac:spMkLst>
        </pc:spChg>
        <pc:spChg chg="del">
          <ac:chgData name="Gnanakumar Ganesan" userId="01c6304ab81ed45c" providerId="LiveId" clId="{25BAE59F-D5FE-4533-AB0A-080C989B79E4}" dt="2023-02-13T06:31:59.290" v="139" actId="478"/>
          <ac:spMkLst>
            <pc:docMk/>
            <pc:sldMk cId="53793618" sldId="533"/>
            <ac:spMk id="3" creationId="{8E6D16C0-69AC-8AE3-FFB6-6D3D871A5B38}"/>
          </ac:spMkLst>
        </pc:spChg>
        <pc:spChg chg="del">
          <ac:chgData name="Gnanakumar Ganesan" userId="01c6304ab81ed45c" providerId="LiveId" clId="{25BAE59F-D5FE-4533-AB0A-080C989B79E4}" dt="2023-02-13T06:31:59.290" v="139" actId="478"/>
          <ac:spMkLst>
            <pc:docMk/>
            <pc:sldMk cId="53793618" sldId="533"/>
            <ac:spMk id="4" creationId="{F1259CAF-4BD8-734D-9C1B-60245D067274}"/>
          </ac:spMkLst>
        </pc:spChg>
        <pc:spChg chg="del">
          <ac:chgData name="Gnanakumar Ganesan" userId="01c6304ab81ed45c" providerId="LiveId" clId="{25BAE59F-D5FE-4533-AB0A-080C989B79E4}" dt="2023-02-13T06:31:59.290" v="139" actId="478"/>
          <ac:spMkLst>
            <pc:docMk/>
            <pc:sldMk cId="53793618" sldId="533"/>
            <ac:spMk id="5" creationId="{EE2D450D-82DC-8FBA-97FF-5B1D9A31D948}"/>
          </ac:spMkLst>
        </pc:spChg>
        <pc:spChg chg="add mod">
          <ac:chgData name="Gnanakumar Ganesan" userId="01c6304ab81ed45c" providerId="LiveId" clId="{25BAE59F-D5FE-4533-AB0A-080C989B79E4}" dt="2023-02-13T08:07:19.270" v="450"/>
          <ac:spMkLst>
            <pc:docMk/>
            <pc:sldMk cId="53793618" sldId="533"/>
            <ac:spMk id="6" creationId="{DA8E985F-6F88-5B7E-D28B-AE24A9F87FE9}"/>
          </ac:spMkLst>
        </pc:spChg>
        <pc:spChg chg="add mod">
          <ac:chgData name="Gnanakumar Ganesan" userId="01c6304ab81ed45c" providerId="LiveId" clId="{25BAE59F-D5FE-4533-AB0A-080C989B79E4}" dt="2023-02-13T08:07:24.280" v="451"/>
          <ac:spMkLst>
            <pc:docMk/>
            <pc:sldMk cId="53793618" sldId="533"/>
            <ac:spMk id="7" creationId="{A35AF44B-9D77-F8E4-9470-758A797DE8A2}"/>
          </ac:spMkLst>
        </pc:spChg>
      </pc:sldChg>
      <pc:sldChg chg="addSp delSp modSp del">
        <pc:chgData name="Gnanakumar Ganesan" userId="01c6304ab81ed45c" providerId="LiveId" clId="{25BAE59F-D5FE-4533-AB0A-080C989B79E4}" dt="2023-02-13T08:07:40.212" v="452" actId="47"/>
        <pc:sldMkLst>
          <pc:docMk/>
          <pc:sldMk cId="2404751446" sldId="534"/>
        </pc:sldMkLst>
        <pc:spChg chg="del">
          <ac:chgData name="Gnanakumar Ganesan" userId="01c6304ab81ed45c" providerId="LiveId" clId="{25BAE59F-D5FE-4533-AB0A-080C989B79E4}" dt="2023-02-13T06:31:51.375" v="138" actId="478"/>
          <ac:spMkLst>
            <pc:docMk/>
            <pc:sldMk cId="2404751446" sldId="534"/>
            <ac:spMk id="2" creationId="{8CD7C358-AE6C-8C45-AFE9-9B574CDF6FAC}"/>
          </ac:spMkLst>
        </pc:spChg>
        <pc:spChg chg="del">
          <ac:chgData name="Gnanakumar Ganesan" userId="01c6304ab81ed45c" providerId="LiveId" clId="{25BAE59F-D5FE-4533-AB0A-080C989B79E4}" dt="2023-02-13T06:31:51.375" v="138" actId="478"/>
          <ac:spMkLst>
            <pc:docMk/>
            <pc:sldMk cId="2404751446" sldId="534"/>
            <ac:spMk id="3" creationId="{57E3F1C5-D29A-6B53-C09F-0FAC028FA8BB}"/>
          </ac:spMkLst>
        </pc:spChg>
        <pc:spChg chg="del">
          <ac:chgData name="Gnanakumar Ganesan" userId="01c6304ab81ed45c" providerId="LiveId" clId="{25BAE59F-D5FE-4533-AB0A-080C989B79E4}" dt="2023-02-13T06:31:51.375" v="138" actId="478"/>
          <ac:spMkLst>
            <pc:docMk/>
            <pc:sldMk cId="2404751446" sldId="534"/>
            <ac:spMk id="4" creationId="{96BCE4E2-2B37-4AAC-F534-1ABFAFA398FB}"/>
          </ac:spMkLst>
        </pc:spChg>
        <pc:spChg chg="del">
          <ac:chgData name="Gnanakumar Ganesan" userId="01c6304ab81ed45c" providerId="LiveId" clId="{25BAE59F-D5FE-4533-AB0A-080C989B79E4}" dt="2023-02-13T06:31:51.375" v="138" actId="478"/>
          <ac:spMkLst>
            <pc:docMk/>
            <pc:sldMk cId="2404751446" sldId="534"/>
            <ac:spMk id="5" creationId="{36F6A414-8017-B84F-A692-66BB305785D7}"/>
          </ac:spMkLst>
        </pc:spChg>
        <pc:spChg chg="add mod">
          <ac:chgData name="Gnanakumar Ganesan" userId="01c6304ab81ed45c" providerId="LiveId" clId="{25BAE59F-D5FE-4533-AB0A-080C989B79E4}" dt="2023-02-13T06:31:51.375" v="138" actId="478"/>
          <ac:spMkLst>
            <pc:docMk/>
            <pc:sldMk cId="2404751446" sldId="534"/>
            <ac:spMk id="6" creationId="{82611F68-D4D4-A8CD-1600-17479AF91B40}"/>
          </ac:spMkLst>
        </pc:spChg>
      </pc:sldChg>
      <pc:sldChg chg="addSp delSp modSp del">
        <pc:chgData name="Gnanakumar Ganesan" userId="01c6304ab81ed45c" providerId="LiveId" clId="{25BAE59F-D5FE-4533-AB0A-080C989B79E4}" dt="2023-02-13T08:07:48.544" v="453" actId="47"/>
        <pc:sldMkLst>
          <pc:docMk/>
          <pc:sldMk cId="4240674298" sldId="535"/>
        </pc:sldMkLst>
        <pc:spChg chg="del">
          <ac:chgData name="Gnanakumar Ganesan" userId="01c6304ab81ed45c" providerId="LiveId" clId="{25BAE59F-D5FE-4533-AB0A-080C989B79E4}" dt="2023-02-13T06:31:47.809" v="137" actId="478"/>
          <ac:spMkLst>
            <pc:docMk/>
            <pc:sldMk cId="4240674298" sldId="535"/>
            <ac:spMk id="2" creationId="{E3975EA3-F9E1-5569-FB59-6BAE0D62E509}"/>
          </ac:spMkLst>
        </pc:spChg>
        <pc:spChg chg="del">
          <ac:chgData name="Gnanakumar Ganesan" userId="01c6304ab81ed45c" providerId="LiveId" clId="{25BAE59F-D5FE-4533-AB0A-080C989B79E4}" dt="2023-02-13T06:31:47.809" v="137" actId="478"/>
          <ac:spMkLst>
            <pc:docMk/>
            <pc:sldMk cId="4240674298" sldId="535"/>
            <ac:spMk id="3" creationId="{3ED67A7A-2B87-5BDA-12FE-7897CA51B215}"/>
          </ac:spMkLst>
        </pc:spChg>
        <pc:spChg chg="del">
          <ac:chgData name="Gnanakumar Ganesan" userId="01c6304ab81ed45c" providerId="LiveId" clId="{25BAE59F-D5FE-4533-AB0A-080C989B79E4}" dt="2023-02-13T06:31:47.809" v="137" actId="478"/>
          <ac:spMkLst>
            <pc:docMk/>
            <pc:sldMk cId="4240674298" sldId="535"/>
            <ac:spMk id="4" creationId="{38EB70CE-58D0-D275-4CB9-D917414F4D1F}"/>
          </ac:spMkLst>
        </pc:spChg>
        <pc:spChg chg="del">
          <ac:chgData name="Gnanakumar Ganesan" userId="01c6304ab81ed45c" providerId="LiveId" clId="{25BAE59F-D5FE-4533-AB0A-080C989B79E4}" dt="2023-02-13T06:31:47.809" v="137" actId="478"/>
          <ac:spMkLst>
            <pc:docMk/>
            <pc:sldMk cId="4240674298" sldId="535"/>
            <ac:spMk id="5" creationId="{CC47C6BB-2911-6B85-F0B8-0A055C3E0D0A}"/>
          </ac:spMkLst>
        </pc:spChg>
        <pc:spChg chg="add mod">
          <ac:chgData name="Gnanakumar Ganesan" userId="01c6304ab81ed45c" providerId="LiveId" clId="{25BAE59F-D5FE-4533-AB0A-080C989B79E4}" dt="2023-02-13T06:31:47.809" v="137" actId="478"/>
          <ac:spMkLst>
            <pc:docMk/>
            <pc:sldMk cId="4240674298" sldId="535"/>
            <ac:spMk id="6" creationId="{90995D7B-6C70-63FF-2ABA-F18AB5F0D46B}"/>
          </ac:spMkLst>
        </pc:spChg>
      </pc:sldChg>
      <pc:sldChg chg="addSp delSp modSp del">
        <pc:chgData name="Gnanakumar Ganesan" userId="01c6304ab81ed45c" providerId="LiveId" clId="{25BAE59F-D5FE-4533-AB0A-080C989B79E4}" dt="2023-02-13T08:07:51.356" v="454" actId="47"/>
        <pc:sldMkLst>
          <pc:docMk/>
          <pc:sldMk cId="4207149986" sldId="536"/>
        </pc:sldMkLst>
        <pc:spChg chg="del">
          <ac:chgData name="Gnanakumar Ganesan" userId="01c6304ab81ed45c" providerId="LiveId" clId="{25BAE59F-D5FE-4533-AB0A-080C989B79E4}" dt="2023-02-13T06:31:44.486" v="136" actId="478"/>
          <ac:spMkLst>
            <pc:docMk/>
            <pc:sldMk cId="4207149986" sldId="536"/>
            <ac:spMk id="2" creationId="{5BCD2F89-1E95-6B0C-CC0B-F0C4E5183735}"/>
          </ac:spMkLst>
        </pc:spChg>
        <pc:spChg chg="del">
          <ac:chgData name="Gnanakumar Ganesan" userId="01c6304ab81ed45c" providerId="LiveId" clId="{25BAE59F-D5FE-4533-AB0A-080C989B79E4}" dt="2023-02-13T06:31:44.486" v="136" actId="478"/>
          <ac:spMkLst>
            <pc:docMk/>
            <pc:sldMk cId="4207149986" sldId="536"/>
            <ac:spMk id="3" creationId="{C1EC36BA-679C-26EF-0A14-8379F3DC588A}"/>
          </ac:spMkLst>
        </pc:spChg>
        <pc:spChg chg="del">
          <ac:chgData name="Gnanakumar Ganesan" userId="01c6304ab81ed45c" providerId="LiveId" clId="{25BAE59F-D5FE-4533-AB0A-080C989B79E4}" dt="2023-02-13T06:31:44.486" v="136" actId="478"/>
          <ac:spMkLst>
            <pc:docMk/>
            <pc:sldMk cId="4207149986" sldId="536"/>
            <ac:spMk id="4" creationId="{E66EE1B8-F356-0421-FAD4-446F447F1833}"/>
          </ac:spMkLst>
        </pc:spChg>
        <pc:spChg chg="del">
          <ac:chgData name="Gnanakumar Ganesan" userId="01c6304ab81ed45c" providerId="LiveId" clId="{25BAE59F-D5FE-4533-AB0A-080C989B79E4}" dt="2023-02-13T06:31:44.486" v="136" actId="478"/>
          <ac:spMkLst>
            <pc:docMk/>
            <pc:sldMk cId="4207149986" sldId="536"/>
            <ac:spMk id="5" creationId="{AE342B3D-C99C-5052-93F7-8EC0F41E7521}"/>
          </ac:spMkLst>
        </pc:spChg>
        <pc:spChg chg="add mod">
          <ac:chgData name="Gnanakumar Ganesan" userId="01c6304ab81ed45c" providerId="LiveId" clId="{25BAE59F-D5FE-4533-AB0A-080C989B79E4}" dt="2023-02-13T06:31:44.486" v="136" actId="478"/>
          <ac:spMkLst>
            <pc:docMk/>
            <pc:sldMk cId="4207149986" sldId="536"/>
            <ac:spMk id="6" creationId="{C42B8C34-8A33-C907-269E-5D87EF5CED31}"/>
          </ac:spMkLst>
        </pc:spChg>
      </pc:sldChg>
      <pc:sldChg chg="addSp delSp modSp mod">
        <pc:chgData name="Gnanakumar Ganesan" userId="01c6304ab81ed45c" providerId="LiveId" clId="{25BAE59F-D5FE-4533-AB0A-080C989B79E4}" dt="2023-02-13T08:08:03.095" v="457" actId="14100"/>
        <pc:sldMkLst>
          <pc:docMk/>
          <pc:sldMk cId="925759833" sldId="537"/>
        </pc:sldMkLst>
        <pc:spChg chg="del">
          <ac:chgData name="Gnanakumar Ganesan" userId="01c6304ab81ed45c" providerId="LiveId" clId="{25BAE59F-D5FE-4533-AB0A-080C989B79E4}" dt="2023-02-13T06:31:40.735" v="135" actId="478"/>
          <ac:spMkLst>
            <pc:docMk/>
            <pc:sldMk cId="925759833" sldId="537"/>
            <ac:spMk id="2" creationId="{714FE590-484C-FD9A-AF04-E2A7B10A15C6}"/>
          </ac:spMkLst>
        </pc:spChg>
        <pc:spChg chg="del">
          <ac:chgData name="Gnanakumar Ganesan" userId="01c6304ab81ed45c" providerId="LiveId" clId="{25BAE59F-D5FE-4533-AB0A-080C989B79E4}" dt="2023-02-13T06:31:40.735" v="135" actId="478"/>
          <ac:spMkLst>
            <pc:docMk/>
            <pc:sldMk cId="925759833" sldId="537"/>
            <ac:spMk id="3" creationId="{9930A74A-A4ED-BA07-621D-22F216E1CE58}"/>
          </ac:spMkLst>
        </pc:spChg>
        <pc:spChg chg="del">
          <ac:chgData name="Gnanakumar Ganesan" userId="01c6304ab81ed45c" providerId="LiveId" clId="{25BAE59F-D5FE-4533-AB0A-080C989B79E4}" dt="2023-02-13T06:31:40.735" v="135" actId="478"/>
          <ac:spMkLst>
            <pc:docMk/>
            <pc:sldMk cId="925759833" sldId="537"/>
            <ac:spMk id="4" creationId="{1063CB05-CFA4-1B1D-B22F-B512869A16DA}"/>
          </ac:spMkLst>
        </pc:spChg>
        <pc:spChg chg="del">
          <ac:chgData name="Gnanakumar Ganesan" userId="01c6304ab81ed45c" providerId="LiveId" clId="{25BAE59F-D5FE-4533-AB0A-080C989B79E4}" dt="2023-02-13T06:31:40.735" v="135" actId="478"/>
          <ac:spMkLst>
            <pc:docMk/>
            <pc:sldMk cId="925759833" sldId="537"/>
            <ac:spMk id="5" creationId="{57CADCF8-24B4-5D79-1C4C-3ADB7810504A}"/>
          </ac:spMkLst>
        </pc:spChg>
        <pc:spChg chg="add mod">
          <ac:chgData name="Gnanakumar Ganesan" userId="01c6304ab81ed45c" providerId="LiveId" clId="{25BAE59F-D5FE-4533-AB0A-080C989B79E4}" dt="2023-02-13T08:07:54.197" v="455"/>
          <ac:spMkLst>
            <pc:docMk/>
            <pc:sldMk cId="925759833" sldId="537"/>
            <ac:spMk id="6" creationId="{7DA4A59B-F58F-C4FE-9269-0083AA252BE1}"/>
          </ac:spMkLst>
        </pc:spChg>
        <pc:spChg chg="add mod">
          <ac:chgData name="Gnanakumar Ganesan" userId="01c6304ab81ed45c" providerId="LiveId" clId="{25BAE59F-D5FE-4533-AB0A-080C989B79E4}" dt="2023-02-13T06:31:40.735" v="135" actId="478"/>
          <ac:spMkLst>
            <pc:docMk/>
            <pc:sldMk cId="925759833" sldId="537"/>
            <ac:spMk id="7" creationId="{4DF9B8EB-434F-6DCB-943E-83D57360A2DB}"/>
          </ac:spMkLst>
        </pc:spChg>
        <pc:picChg chg="add mod">
          <ac:chgData name="Gnanakumar Ganesan" userId="01c6304ab81ed45c" providerId="LiveId" clId="{25BAE59F-D5FE-4533-AB0A-080C989B79E4}" dt="2023-02-13T08:08:03.095" v="457" actId="14100"/>
          <ac:picMkLst>
            <pc:docMk/>
            <pc:sldMk cId="925759833" sldId="537"/>
            <ac:picMk id="8" creationId="{A49839AD-E025-59B0-34EC-D923CEDC3120}"/>
          </ac:picMkLst>
        </pc:picChg>
      </pc:sldChg>
      <pc:sldChg chg="addSp delSp modSp del">
        <pc:chgData name="Gnanakumar Ganesan" userId="01c6304ab81ed45c" providerId="LiveId" clId="{25BAE59F-D5FE-4533-AB0A-080C989B79E4}" dt="2023-03-03T03:24:07.249" v="8196" actId="47"/>
        <pc:sldMkLst>
          <pc:docMk/>
          <pc:sldMk cId="1091539789" sldId="538"/>
        </pc:sldMkLst>
        <pc:spChg chg="del">
          <ac:chgData name="Gnanakumar Ganesan" userId="01c6304ab81ed45c" providerId="LiveId" clId="{25BAE59F-D5FE-4533-AB0A-080C989B79E4}" dt="2023-02-13T06:31:32.526" v="134" actId="478"/>
          <ac:spMkLst>
            <pc:docMk/>
            <pc:sldMk cId="1091539789" sldId="538"/>
            <ac:spMk id="2" creationId="{B2AD8FE9-22A1-7998-E2A4-14D825431DEA}"/>
          </ac:spMkLst>
        </pc:spChg>
        <pc:spChg chg="del">
          <ac:chgData name="Gnanakumar Ganesan" userId="01c6304ab81ed45c" providerId="LiveId" clId="{25BAE59F-D5FE-4533-AB0A-080C989B79E4}" dt="2023-02-13T06:31:32.526" v="134" actId="478"/>
          <ac:spMkLst>
            <pc:docMk/>
            <pc:sldMk cId="1091539789" sldId="538"/>
            <ac:spMk id="3" creationId="{A659EA23-B5F3-CAED-DDAC-F7A3516FEF27}"/>
          </ac:spMkLst>
        </pc:spChg>
        <pc:spChg chg="del">
          <ac:chgData name="Gnanakumar Ganesan" userId="01c6304ab81ed45c" providerId="LiveId" clId="{25BAE59F-D5FE-4533-AB0A-080C989B79E4}" dt="2023-02-13T06:31:32.526" v="134" actId="478"/>
          <ac:spMkLst>
            <pc:docMk/>
            <pc:sldMk cId="1091539789" sldId="538"/>
            <ac:spMk id="4" creationId="{A448AEBA-BC4F-8563-B00B-7F5342D87523}"/>
          </ac:spMkLst>
        </pc:spChg>
        <pc:spChg chg="del">
          <ac:chgData name="Gnanakumar Ganesan" userId="01c6304ab81ed45c" providerId="LiveId" clId="{25BAE59F-D5FE-4533-AB0A-080C989B79E4}" dt="2023-02-13T06:31:32.526" v="134" actId="478"/>
          <ac:spMkLst>
            <pc:docMk/>
            <pc:sldMk cId="1091539789" sldId="538"/>
            <ac:spMk id="5" creationId="{4DAA5193-5B79-A37A-3AEC-7B667061D506}"/>
          </ac:spMkLst>
        </pc:spChg>
        <pc:spChg chg="add mod">
          <ac:chgData name="Gnanakumar Ganesan" userId="01c6304ab81ed45c" providerId="LiveId" clId="{25BAE59F-D5FE-4533-AB0A-080C989B79E4}" dt="2023-02-13T06:31:32.526" v="134" actId="478"/>
          <ac:spMkLst>
            <pc:docMk/>
            <pc:sldMk cId="1091539789" sldId="538"/>
            <ac:spMk id="6" creationId="{82938F43-6C9E-1CA0-9786-2B03034E3728}"/>
          </ac:spMkLst>
        </pc:spChg>
        <pc:spChg chg="add mod">
          <ac:chgData name="Gnanakumar Ganesan" userId="01c6304ab81ed45c" providerId="LiveId" clId="{25BAE59F-D5FE-4533-AB0A-080C989B79E4}" dt="2023-02-13T06:31:32.526" v="134" actId="478"/>
          <ac:spMkLst>
            <pc:docMk/>
            <pc:sldMk cId="1091539789" sldId="538"/>
            <ac:spMk id="7" creationId="{F04AC542-5067-1485-0C31-C4C19F6D30B3}"/>
          </ac:spMkLst>
        </pc:spChg>
      </pc:sldChg>
      <pc:sldChg chg="addSp delSp modSp del">
        <pc:chgData name="Gnanakumar Ganesan" userId="01c6304ab81ed45c" providerId="LiveId" clId="{25BAE59F-D5FE-4533-AB0A-080C989B79E4}" dt="2023-03-03T03:24:07.808" v="8197" actId="47"/>
        <pc:sldMkLst>
          <pc:docMk/>
          <pc:sldMk cId="2024028069" sldId="539"/>
        </pc:sldMkLst>
        <pc:spChg chg="del">
          <ac:chgData name="Gnanakumar Ganesan" userId="01c6304ab81ed45c" providerId="LiveId" clId="{25BAE59F-D5FE-4533-AB0A-080C989B79E4}" dt="2023-02-13T06:31:28.839" v="133" actId="478"/>
          <ac:spMkLst>
            <pc:docMk/>
            <pc:sldMk cId="2024028069" sldId="539"/>
            <ac:spMk id="2" creationId="{D5A60929-F1F5-B42F-D39B-CAEECC2BBE6E}"/>
          </ac:spMkLst>
        </pc:spChg>
        <pc:spChg chg="del">
          <ac:chgData name="Gnanakumar Ganesan" userId="01c6304ab81ed45c" providerId="LiveId" clId="{25BAE59F-D5FE-4533-AB0A-080C989B79E4}" dt="2023-02-13T06:31:28.839" v="133" actId="478"/>
          <ac:spMkLst>
            <pc:docMk/>
            <pc:sldMk cId="2024028069" sldId="539"/>
            <ac:spMk id="3" creationId="{5C42B596-E3AC-7EF7-708C-562320E715B6}"/>
          </ac:spMkLst>
        </pc:spChg>
        <pc:spChg chg="del">
          <ac:chgData name="Gnanakumar Ganesan" userId="01c6304ab81ed45c" providerId="LiveId" clId="{25BAE59F-D5FE-4533-AB0A-080C989B79E4}" dt="2023-02-13T06:31:28.839" v="133" actId="478"/>
          <ac:spMkLst>
            <pc:docMk/>
            <pc:sldMk cId="2024028069" sldId="539"/>
            <ac:spMk id="4" creationId="{CA0CEE79-D1B9-6519-E7CB-1530066F33EE}"/>
          </ac:spMkLst>
        </pc:spChg>
        <pc:spChg chg="del">
          <ac:chgData name="Gnanakumar Ganesan" userId="01c6304ab81ed45c" providerId="LiveId" clId="{25BAE59F-D5FE-4533-AB0A-080C989B79E4}" dt="2023-02-13T06:31:28.839" v="133" actId="478"/>
          <ac:spMkLst>
            <pc:docMk/>
            <pc:sldMk cId="2024028069" sldId="539"/>
            <ac:spMk id="5" creationId="{D44FE8CE-F5EE-F630-960C-E4CF7B49680E}"/>
          </ac:spMkLst>
        </pc:spChg>
        <pc:spChg chg="add mod">
          <ac:chgData name="Gnanakumar Ganesan" userId="01c6304ab81ed45c" providerId="LiveId" clId="{25BAE59F-D5FE-4533-AB0A-080C989B79E4}" dt="2023-02-13T06:31:28.839" v="133" actId="478"/>
          <ac:spMkLst>
            <pc:docMk/>
            <pc:sldMk cId="2024028069" sldId="539"/>
            <ac:spMk id="6" creationId="{252111D4-4AA8-D380-821C-8DBD1F0EB6F4}"/>
          </ac:spMkLst>
        </pc:spChg>
        <pc:spChg chg="add mod">
          <ac:chgData name="Gnanakumar Ganesan" userId="01c6304ab81ed45c" providerId="LiveId" clId="{25BAE59F-D5FE-4533-AB0A-080C989B79E4}" dt="2023-02-13T06:31:28.839" v="133" actId="478"/>
          <ac:spMkLst>
            <pc:docMk/>
            <pc:sldMk cId="2024028069" sldId="539"/>
            <ac:spMk id="7" creationId="{DC0B4FDF-6709-75AC-2CDC-39656FE085D3}"/>
          </ac:spMkLst>
        </pc:spChg>
      </pc:sldChg>
      <pc:sldChg chg="addSp delSp modSp del">
        <pc:chgData name="Gnanakumar Ganesan" userId="01c6304ab81ed45c" providerId="LiveId" clId="{25BAE59F-D5FE-4533-AB0A-080C989B79E4}" dt="2023-03-03T03:24:08.731" v="8198" actId="47"/>
        <pc:sldMkLst>
          <pc:docMk/>
          <pc:sldMk cId="3713387866" sldId="540"/>
        </pc:sldMkLst>
        <pc:spChg chg="del">
          <ac:chgData name="Gnanakumar Ganesan" userId="01c6304ab81ed45c" providerId="LiveId" clId="{25BAE59F-D5FE-4533-AB0A-080C989B79E4}" dt="2023-02-13T06:31:25.044" v="132" actId="478"/>
          <ac:spMkLst>
            <pc:docMk/>
            <pc:sldMk cId="3713387866" sldId="540"/>
            <ac:spMk id="2" creationId="{38723E19-B33F-4BE1-39EC-50B5E6FBBFC3}"/>
          </ac:spMkLst>
        </pc:spChg>
        <pc:spChg chg="del">
          <ac:chgData name="Gnanakumar Ganesan" userId="01c6304ab81ed45c" providerId="LiveId" clId="{25BAE59F-D5FE-4533-AB0A-080C989B79E4}" dt="2023-02-13T06:31:25.044" v="132" actId="478"/>
          <ac:spMkLst>
            <pc:docMk/>
            <pc:sldMk cId="3713387866" sldId="540"/>
            <ac:spMk id="3" creationId="{D4641E0A-F303-3DC0-8F73-C5A10059CF6D}"/>
          </ac:spMkLst>
        </pc:spChg>
        <pc:spChg chg="del">
          <ac:chgData name="Gnanakumar Ganesan" userId="01c6304ab81ed45c" providerId="LiveId" clId="{25BAE59F-D5FE-4533-AB0A-080C989B79E4}" dt="2023-02-13T06:31:25.044" v="132" actId="478"/>
          <ac:spMkLst>
            <pc:docMk/>
            <pc:sldMk cId="3713387866" sldId="540"/>
            <ac:spMk id="4" creationId="{7F057AB0-29CA-89E1-349A-E81C66750372}"/>
          </ac:spMkLst>
        </pc:spChg>
        <pc:spChg chg="del">
          <ac:chgData name="Gnanakumar Ganesan" userId="01c6304ab81ed45c" providerId="LiveId" clId="{25BAE59F-D5FE-4533-AB0A-080C989B79E4}" dt="2023-02-13T06:31:25.044" v="132" actId="478"/>
          <ac:spMkLst>
            <pc:docMk/>
            <pc:sldMk cId="3713387866" sldId="540"/>
            <ac:spMk id="5" creationId="{6F3D8D02-7D3D-B8B0-E1CF-58FDE64F25FD}"/>
          </ac:spMkLst>
        </pc:spChg>
        <pc:spChg chg="add mod">
          <ac:chgData name="Gnanakumar Ganesan" userId="01c6304ab81ed45c" providerId="LiveId" clId="{25BAE59F-D5FE-4533-AB0A-080C989B79E4}" dt="2023-02-13T06:31:25.044" v="132" actId="478"/>
          <ac:spMkLst>
            <pc:docMk/>
            <pc:sldMk cId="3713387866" sldId="540"/>
            <ac:spMk id="6" creationId="{13886FB2-3007-F503-063F-7E2E6A687761}"/>
          </ac:spMkLst>
        </pc:spChg>
        <pc:spChg chg="add mod">
          <ac:chgData name="Gnanakumar Ganesan" userId="01c6304ab81ed45c" providerId="LiveId" clId="{25BAE59F-D5FE-4533-AB0A-080C989B79E4}" dt="2023-02-13T06:31:25.044" v="132" actId="478"/>
          <ac:spMkLst>
            <pc:docMk/>
            <pc:sldMk cId="3713387866" sldId="540"/>
            <ac:spMk id="7" creationId="{55B8E241-4A4D-852F-2E5F-48B387A32C69}"/>
          </ac:spMkLst>
        </pc:spChg>
      </pc:sldChg>
      <pc:sldChg chg="addSp delSp modSp del">
        <pc:chgData name="Gnanakumar Ganesan" userId="01c6304ab81ed45c" providerId="LiveId" clId="{25BAE59F-D5FE-4533-AB0A-080C989B79E4}" dt="2023-03-03T03:24:09.516" v="8199" actId="47"/>
        <pc:sldMkLst>
          <pc:docMk/>
          <pc:sldMk cId="1359860557" sldId="541"/>
        </pc:sldMkLst>
        <pc:spChg chg="del">
          <ac:chgData name="Gnanakumar Ganesan" userId="01c6304ab81ed45c" providerId="LiveId" clId="{25BAE59F-D5FE-4533-AB0A-080C989B79E4}" dt="2023-02-13T06:31:11.198" v="131" actId="478"/>
          <ac:spMkLst>
            <pc:docMk/>
            <pc:sldMk cId="1359860557" sldId="541"/>
            <ac:spMk id="2" creationId="{14B90DC2-EE32-11CE-63B9-98DD84C295DE}"/>
          </ac:spMkLst>
        </pc:spChg>
        <pc:spChg chg="del">
          <ac:chgData name="Gnanakumar Ganesan" userId="01c6304ab81ed45c" providerId="LiveId" clId="{25BAE59F-D5FE-4533-AB0A-080C989B79E4}" dt="2023-02-13T06:31:11.198" v="131" actId="478"/>
          <ac:spMkLst>
            <pc:docMk/>
            <pc:sldMk cId="1359860557" sldId="541"/>
            <ac:spMk id="3" creationId="{B048B241-7883-A0D3-C9CB-BA5E22D044C8}"/>
          </ac:spMkLst>
        </pc:spChg>
        <pc:spChg chg="del">
          <ac:chgData name="Gnanakumar Ganesan" userId="01c6304ab81ed45c" providerId="LiveId" clId="{25BAE59F-D5FE-4533-AB0A-080C989B79E4}" dt="2023-02-13T06:31:11.198" v="131" actId="478"/>
          <ac:spMkLst>
            <pc:docMk/>
            <pc:sldMk cId="1359860557" sldId="541"/>
            <ac:spMk id="4" creationId="{5E8F72EB-7706-CC4E-DB39-91F56A8617B0}"/>
          </ac:spMkLst>
        </pc:spChg>
        <pc:spChg chg="del">
          <ac:chgData name="Gnanakumar Ganesan" userId="01c6304ab81ed45c" providerId="LiveId" clId="{25BAE59F-D5FE-4533-AB0A-080C989B79E4}" dt="2023-02-13T06:31:11.198" v="131" actId="478"/>
          <ac:spMkLst>
            <pc:docMk/>
            <pc:sldMk cId="1359860557" sldId="541"/>
            <ac:spMk id="5" creationId="{7081F6EF-C97B-D797-5077-D0B0CDBEBB3C}"/>
          </ac:spMkLst>
        </pc:spChg>
        <pc:spChg chg="add mod">
          <ac:chgData name="Gnanakumar Ganesan" userId="01c6304ab81ed45c" providerId="LiveId" clId="{25BAE59F-D5FE-4533-AB0A-080C989B79E4}" dt="2023-02-13T06:31:11.198" v="131" actId="478"/>
          <ac:spMkLst>
            <pc:docMk/>
            <pc:sldMk cId="1359860557" sldId="541"/>
            <ac:spMk id="6" creationId="{0E35EAE4-89A9-49ED-FBE4-B0DBE9C64B2D}"/>
          </ac:spMkLst>
        </pc:spChg>
        <pc:spChg chg="add mod">
          <ac:chgData name="Gnanakumar Ganesan" userId="01c6304ab81ed45c" providerId="LiveId" clId="{25BAE59F-D5FE-4533-AB0A-080C989B79E4}" dt="2023-02-13T06:31:11.198" v="131" actId="478"/>
          <ac:spMkLst>
            <pc:docMk/>
            <pc:sldMk cId="1359860557" sldId="541"/>
            <ac:spMk id="7" creationId="{F770772D-39A2-9EEC-E281-DF8CD241E6AD}"/>
          </ac:spMkLst>
        </pc:spChg>
      </pc:sldChg>
      <pc:sldChg chg="addSp delSp modSp del">
        <pc:chgData name="Gnanakumar Ganesan" userId="01c6304ab81ed45c" providerId="LiveId" clId="{25BAE59F-D5FE-4533-AB0A-080C989B79E4}" dt="2023-03-03T03:24:10.331" v="8200" actId="47"/>
        <pc:sldMkLst>
          <pc:docMk/>
          <pc:sldMk cId="1763952717" sldId="542"/>
        </pc:sldMkLst>
        <pc:spChg chg="del">
          <ac:chgData name="Gnanakumar Ganesan" userId="01c6304ab81ed45c" providerId="LiveId" clId="{25BAE59F-D5FE-4533-AB0A-080C989B79E4}" dt="2023-02-13T06:30:57.636" v="130" actId="478"/>
          <ac:spMkLst>
            <pc:docMk/>
            <pc:sldMk cId="1763952717" sldId="542"/>
            <ac:spMk id="2" creationId="{FB8AC9A2-C66D-7434-D3E1-CE9A5317FFB9}"/>
          </ac:spMkLst>
        </pc:spChg>
        <pc:spChg chg="del">
          <ac:chgData name="Gnanakumar Ganesan" userId="01c6304ab81ed45c" providerId="LiveId" clId="{25BAE59F-D5FE-4533-AB0A-080C989B79E4}" dt="2023-02-13T06:30:57.636" v="130" actId="478"/>
          <ac:spMkLst>
            <pc:docMk/>
            <pc:sldMk cId="1763952717" sldId="542"/>
            <ac:spMk id="3" creationId="{D67D0998-4373-9E41-932F-E1934EC67C1F}"/>
          </ac:spMkLst>
        </pc:spChg>
        <pc:spChg chg="del">
          <ac:chgData name="Gnanakumar Ganesan" userId="01c6304ab81ed45c" providerId="LiveId" clId="{25BAE59F-D5FE-4533-AB0A-080C989B79E4}" dt="2023-02-13T06:30:57.636" v="130" actId="478"/>
          <ac:spMkLst>
            <pc:docMk/>
            <pc:sldMk cId="1763952717" sldId="542"/>
            <ac:spMk id="4" creationId="{9D8396A4-9DCE-B34E-5B43-13E121183DC7}"/>
          </ac:spMkLst>
        </pc:spChg>
        <pc:spChg chg="del">
          <ac:chgData name="Gnanakumar Ganesan" userId="01c6304ab81ed45c" providerId="LiveId" clId="{25BAE59F-D5FE-4533-AB0A-080C989B79E4}" dt="2023-02-13T06:30:57.636" v="130" actId="478"/>
          <ac:spMkLst>
            <pc:docMk/>
            <pc:sldMk cId="1763952717" sldId="542"/>
            <ac:spMk id="5" creationId="{1ADAB4E9-CC35-02D9-43D1-206BC0CBAC3C}"/>
          </ac:spMkLst>
        </pc:spChg>
        <pc:spChg chg="add mod">
          <ac:chgData name="Gnanakumar Ganesan" userId="01c6304ab81ed45c" providerId="LiveId" clId="{25BAE59F-D5FE-4533-AB0A-080C989B79E4}" dt="2023-02-13T06:30:57.636" v="130" actId="478"/>
          <ac:spMkLst>
            <pc:docMk/>
            <pc:sldMk cId="1763952717" sldId="542"/>
            <ac:spMk id="6" creationId="{5873BD62-04C4-3EAC-ED59-ABCEAAD5BD63}"/>
          </ac:spMkLst>
        </pc:spChg>
        <pc:spChg chg="add mod">
          <ac:chgData name="Gnanakumar Ganesan" userId="01c6304ab81ed45c" providerId="LiveId" clId="{25BAE59F-D5FE-4533-AB0A-080C989B79E4}" dt="2023-02-13T06:30:57.636" v="130" actId="478"/>
          <ac:spMkLst>
            <pc:docMk/>
            <pc:sldMk cId="1763952717" sldId="542"/>
            <ac:spMk id="7" creationId="{6DE15CF7-2C2B-C762-3E1D-2D9CD034CBEF}"/>
          </ac:spMkLst>
        </pc:spChg>
      </pc:sldChg>
      <pc:sldChg chg="addSp delSp modSp del">
        <pc:chgData name="Gnanakumar Ganesan" userId="01c6304ab81ed45c" providerId="LiveId" clId="{25BAE59F-D5FE-4533-AB0A-080C989B79E4}" dt="2023-03-03T03:24:11.277" v="8201" actId="47"/>
        <pc:sldMkLst>
          <pc:docMk/>
          <pc:sldMk cId="2295980072" sldId="543"/>
        </pc:sldMkLst>
        <pc:spChg chg="del">
          <ac:chgData name="Gnanakumar Ganesan" userId="01c6304ab81ed45c" providerId="LiveId" clId="{25BAE59F-D5FE-4533-AB0A-080C989B79E4}" dt="2023-02-13T06:30:48.343" v="129" actId="478"/>
          <ac:spMkLst>
            <pc:docMk/>
            <pc:sldMk cId="2295980072" sldId="543"/>
            <ac:spMk id="2" creationId="{4A404494-C27F-BC2B-6790-B78D3040C17E}"/>
          </ac:spMkLst>
        </pc:spChg>
        <pc:spChg chg="del">
          <ac:chgData name="Gnanakumar Ganesan" userId="01c6304ab81ed45c" providerId="LiveId" clId="{25BAE59F-D5FE-4533-AB0A-080C989B79E4}" dt="2023-02-13T06:30:48.343" v="129" actId="478"/>
          <ac:spMkLst>
            <pc:docMk/>
            <pc:sldMk cId="2295980072" sldId="543"/>
            <ac:spMk id="3" creationId="{D9B8ECFE-AB4B-5175-644C-64C6A0FDB582}"/>
          </ac:spMkLst>
        </pc:spChg>
        <pc:spChg chg="del">
          <ac:chgData name="Gnanakumar Ganesan" userId="01c6304ab81ed45c" providerId="LiveId" clId="{25BAE59F-D5FE-4533-AB0A-080C989B79E4}" dt="2023-02-13T06:30:48.343" v="129" actId="478"/>
          <ac:spMkLst>
            <pc:docMk/>
            <pc:sldMk cId="2295980072" sldId="543"/>
            <ac:spMk id="4" creationId="{FAD3C485-786C-75BD-A0BD-6D104CE2768C}"/>
          </ac:spMkLst>
        </pc:spChg>
        <pc:spChg chg="del">
          <ac:chgData name="Gnanakumar Ganesan" userId="01c6304ab81ed45c" providerId="LiveId" clId="{25BAE59F-D5FE-4533-AB0A-080C989B79E4}" dt="2023-02-13T06:30:48.343" v="129" actId="478"/>
          <ac:spMkLst>
            <pc:docMk/>
            <pc:sldMk cId="2295980072" sldId="543"/>
            <ac:spMk id="5" creationId="{60C1EE53-9DAE-235B-D251-FF7D519DF0D0}"/>
          </ac:spMkLst>
        </pc:spChg>
        <pc:spChg chg="add mod">
          <ac:chgData name="Gnanakumar Ganesan" userId="01c6304ab81ed45c" providerId="LiveId" clId="{25BAE59F-D5FE-4533-AB0A-080C989B79E4}" dt="2023-02-13T06:30:48.343" v="129" actId="478"/>
          <ac:spMkLst>
            <pc:docMk/>
            <pc:sldMk cId="2295980072" sldId="543"/>
            <ac:spMk id="6" creationId="{0EA6D5D8-FDCD-89E4-BE49-7F3B30C4A9AE}"/>
          </ac:spMkLst>
        </pc:spChg>
        <pc:spChg chg="add mod">
          <ac:chgData name="Gnanakumar Ganesan" userId="01c6304ab81ed45c" providerId="LiveId" clId="{25BAE59F-D5FE-4533-AB0A-080C989B79E4}" dt="2023-02-13T06:30:48.343" v="129" actId="478"/>
          <ac:spMkLst>
            <pc:docMk/>
            <pc:sldMk cId="2295980072" sldId="543"/>
            <ac:spMk id="7" creationId="{81D34747-F7AA-B346-6BB7-0BCE082A97F8}"/>
          </ac:spMkLst>
        </pc:spChg>
      </pc:sldChg>
      <pc:sldChg chg="addSp delSp modSp del">
        <pc:chgData name="Gnanakumar Ganesan" userId="01c6304ab81ed45c" providerId="LiveId" clId="{25BAE59F-D5FE-4533-AB0A-080C989B79E4}" dt="2023-03-03T03:24:12.006" v="8202" actId="47"/>
        <pc:sldMkLst>
          <pc:docMk/>
          <pc:sldMk cId="3444910395" sldId="544"/>
        </pc:sldMkLst>
        <pc:spChg chg="del">
          <ac:chgData name="Gnanakumar Ganesan" userId="01c6304ab81ed45c" providerId="LiveId" clId="{25BAE59F-D5FE-4533-AB0A-080C989B79E4}" dt="2023-02-13T06:30:44.142" v="128" actId="478"/>
          <ac:spMkLst>
            <pc:docMk/>
            <pc:sldMk cId="3444910395" sldId="544"/>
            <ac:spMk id="2" creationId="{03A15330-B081-9E20-E67B-A0D0DE62E2A3}"/>
          </ac:spMkLst>
        </pc:spChg>
        <pc:spChg chg="del">
          <ac:chgData name="Gnanakumar Ganesan" userId="01c6304ab81ed45c" providerId="LiveId" clId="{25BAE59F-D5FE-4533-AB0A-080C989B79E4}" dt="2023-02-13T06:30:44.142" v="128" actId="478"/>
          <ac:spMkLst>
            <pc:docMk/>
            <pc:sldMk cId="3444910395" sldId="544"/>
            <ac:spMk id="3" creationId="{3B53C19C-34CB-B3C1-258A-BD10C8F81135}"/>
          </ac:spMkLst>
        </pc:spChg>
        <pc:spChg chg="del">
          <ac:chgData name="Gnanakumar Ganesan" userId="01c6304ab81ed45c" providerId="LiveId" clId="{25BAE59F-D5FE-4533-AB0A-080C989B79E4}" dt="2023-02-13T06:30:44.142" v="128" actId="478"/>
          <ac:spMkLst>
            <pc:docMk/>
            <pc:sldMk cId="3444910395" sldId="544"/>
            <ac:spMk id="4" creationId="{D815B5A0-06A1-43AC-DA0D-E2782A83CFE1}"/>
          </ac:spMkLst>
        </pc:spChg>
        <pc:spChg chg="del">
          <ac:chgData name="Gnanakumar Ganesan" userId="01c6304ab81ed45c" providerId="LiveId" clId="{25BAE59F-D5FE-4533-AB0A-080C989B79E4}" dt="2023-02-13T06:30:44.142" v="128" actId="478"/>
          <ac:spMkLst>
            <pc:docMk/>
            <pc:sldMk cId="3444910395" sldId="544"/>
            <ac:spMk id="5" creationId="{D297C2AC-1DC0-0BBE-3D27-3729AA3671C4}"/>
          </ac:spMkLst>
        </pc:spChg>
        <pc:spChg chg="add mod">
          <ac:chgData name="Gnanakumar Ganesan" userId="01c6304ab81ed45c" providerId="LiveId" clId="{25BAE59F-D5FE-4533-AB0A-080C989B79E4}" dt="2023-02-13T06:30:44.142" v="128" actId="478"/>
          <ac:spMkLst>
            <pc:docMk/>
            <pc:sldMk cId="3444910395" sldId="544"/>
            <ac:spMk id="6" creationId="{B708B061-BC2B-263C-EF5F-DD84403AC0C6}"/>
          </ac:spMkLst>
        </pc:spChg>
        <pc:spChg chg="add mod">
          <ac:chgData name="Gnanakumar Ganesan" userId="01c6304ab81ed45c" providerId="LiveId" clId="{25BAE59F-D5FE-4533-AB0A-080C989B79E4}" dt="2023-02-13T06:30:44.142" v="128" actId="478"/>
          <ac:spMkLst>
            <pc:docMk/>
            <pc:sldMk cId="3444910395" sldId="544"/>
            <ac:spMk id="7" creationId="{219680AF-3EBE-1247-B5C0-7B16F822A062}"/>
          </ac:spMkLst>
        </pc:spChg>
      </pc:sldChg>
      <pc:sldChg chg="addSp delSp modSp del">
        <pc:chgData name="Gnanakumar Ganesan" userId="01c6304ab81ed45c" providerId="LiveId" clId="{25BAE59F-D5FE-4533-AB0A-080C989B79E4}" dt="2023-03-03T03:24:12.921" v="8203" actId="47"/>
        <pc:sldMkLst>
          <pc:docMk/>
          <pc:sldMk cId="3700204105" sldId="545"/>
        </pc:sldMkLst>
        <pc:spChg chg="del">
          <ac:chgData name="Gnanakumar Ganesan" userId="01c6304ab81ed45c" providerId="LiveId" clId="{25BAE59F-D5FE-4533-AB0A-080C989B79E4}" dt="2023-02-13T06:30:40.352" v="127" actId="478"/>
          <ac:spMkLst>
            <pc:docMk/>
            <pc:sldMk cId="3700204105" sldId="545"/>
            <ac:spMk id="2" creationId="{7A1E69BC-5DF3-BCAF-76FE-848A7134F5D4}"/>
          </ac:spMkLst>
        </pc:spChg>
        <pc:spChg chg="del">
          <ac:chgData name="Gnanakumar Ganesan" userId="01c6304ab81ed45c" providerId="LiveId" clId="{25BAE59F-D5FE-4533-AB0A-080C989B79E4}" dt="2023-02-13T06:30:40.352" v="127" actId="478"/>
          <ac:spMkLst>
            <pc:docMk/>
            <pc:sldMk cId="3700204105" sldId="545"/>
            <ac:spMk id="3" creationId="{65C5DBA8-50E9-2DF7-024E-A04546537A59}"/>
          </ac:spMkLst>
        </pc:spChg>
        <pc:spChg chg="del">
          <ac:chgData name="Gnanakumar Ganesan" userId="01c6304ab81ed45c" providerId="LiveId" clId="{25BAE59F-D5FE-4533-AB0A-080C989B79E4}" dt="2023-02-13T06:30:40.352" v="127" actId="478"/>
          <ac:spMkLst>
            <pc:docMk/>
            <pc:sldMk cId="3700204105" sldId="545"/>
            <ac:spMk id="4" creationId="{7A37F9B6-6B0C-1FAE-CFF0-3D4E4D0817E0}"/>
          </ac:spMkLst>
        </pc:spChg>
        <pc:spChg chg="del">
          <ac:chgData name="Gnanakumar Ganesan" userId="01c6304ab81ed45c" providerId="LiveId" clId="{25BAE59F-D5FE-4533-AB0A-080C989B79E4}" dt="2023-02-13T06:30:40.352" v="127" actId="478"/>
          <ac:spMkLst>
            <pc:docMk/>
            <pc:sldMk cId="3700204105" sldId="545"/>
            <ac:spMk id="5" creationId="{A01B53FD-EE17-B241-341F-6F89D98E1D8A}"/>
          </ac:spMkLst>
        </pc:spChg>
        <pc:spChg chg="add mod">
          <ac:chgData name="Gnanakumar Ganesan" userId="01c6304ab81ed45c" providerId="LiveId" clId="{25BAE59F-D5FE-4533-AB0A-080C989B79E4}" dt="2023-02-13T06:30:40.352" v="127" actId="478"/>
          <ac:spMkLst>
            <pc:docMk/>
            <pc:sldMk cId="3700204105" sldId="545"/>
            <ac:spMk id="6" creationId="{FD1DC152-7692-A4B7-236D-095B7635C17D}"/>
          </ac:spMkLst>
        </pc:spChg>
        <pc:spChg chg="add mod">
          <ac:chgData name="Gnanakumar Ganesan" userId="01c6304ab81ed45c" providerId="LiveId" clId="{25BAE59F-D5FE-4533-AB0A-080C989B79E4}" dt="2023-02-13T06:30:40.352" v="127" actId="478"/>
          <ac:spMkLst>
            <pc:docMk/>
            <pc:sldMk cId="3700204105" sldId="545"/>
            <ac:spMk id="7" creationId="{2BE01ADE-7643-9E2E-E7BA-218088932B54}"/>
          </ac:spMkLst>
        </pc:spChg>
      </pc:sldChg>
      <pc:sldChg chg="modSp del mod">
        <pc:chgData name="Gnanakumar Ganesan" userId="01c6304ab81ed45c" providerId="LiveId" clId="{25BAE59F-D5FE-4533-AB0A-080C989B79E4}" dt="2023-03-03T03:24:14.038" v="8204" actId="47"/>
        <pc:sldMkLst>
          <pc:docMk/>
          <pc:sldMk cId="815514896" sldId="546"/>
        </pc:sldMkLst>
        <pc:spChg chg="mod">
          <ac:chgData name="Gnanakumar Ganesan" userId="01c6304ab81ed45c" providerId="LiveId" clId="{25BAE59F-D5FE-4533-AB0A-080C989B79E4}" dt="2023-02-13T06:30:29.382" v="126" actId="6549"/>
          <ac:spMkLst>
            <pc:docMk/>
            <pc:sldMk cId="815514896" sldId="546"/>
            <ac:spMk id="2" creationId="{6E673158-A213-B6ED-BF25-8A1B2AA81129}"/>
          </ac:spMkLst>
        </pc:spChg>
        <pc:spChg chg="mod">
          <ac:chgData name="Gnanakumar Ganesan" userId="01c6304ab81ed45c" providerId="LiveId" clId="{25BAE59F-D5FE-4533-AB0A-080C989B79E4}" dt="2023-02-13T06:30:26.920" v="125" actId="6549"/>
          <ac:spMkLst>
            <pc:docMk/>
            <pc:sldMk cId="815514896" sldId="546"/>
            <ac:spMk id="3" creationId="{90F68519-B4D4-1C35-9AAA-A31DE121C6DE}"/>
          </ac:spMkLst>
        </pc:spChg>
      </pc:sldChg>
      <pc:sldChg chg="modSp del mod">
        <pc:chgData name="Gnanakumar Ganesan" userId="01c6304ab81ed45c" providerId="LiveId" clId="{25BAE59F-D5FE-4533-AB0A-080C989B79E4}" dt="2023-03-03T03:24:15.074" v="8205" actId="47"/>
        <pc:sldMkLst>
          <pc:docMk/>
          <pc:sldMk cId="207642083" sldId="547"/>
        </pc:sldMkLst>
        <pc:spChg chg="mod">
          <ac:chgData name="Gnanakumar Ganesan" userId="01c6304ab81ed45c" providerId="LiveId" clId="{25BAE59F-D5FE-4533-AB0A-080C989B79E4}" dt="2023-02-13T06:30:22.046" v="124" actId="6549"/>
          <ac:spMkLst>
            <pc:docMk/>
            <pc:sldMk cId="207642083" sldId="547"/>
            <ac:spMk id="2" creationId="{BDE5FADB-EC1A-5901-E395-9DB7525EC437}"/>
          </ac:spMkLst>
        </pc:spChg>
        <pc:spChg chg="mod">
          <ac:chgData name="Gnanakumar Ganesan" userId="01c6304ab81ed45c" providerId="LiveId" clId="{25BAE59F-D5FE-4533-AB0A-080C989B79E4}" dt="2023-02-13T06:30:19.253" v="123" actId="6549"/>
          <ac:spMkLst>
            <pc:docMk/>
            <pc:sldMk cId="207642083" sldId="547"/>
            <ac:spMk id="3" creationId="{DA588641-CE3D-498C-CB31-FA4E80FF9D3C}"/>
          </ac:spMkLst>
        </pc:spChg>
      </pc:sldChg>
      <pc:sldChg chg="modSp del mod">
        <pc:chgData name="Gnanakumar Ganesan" userId="01c6304ab81ed45c" providerId="LiveId" clId="{25BAE59F-D5FE-4533-AB0A-080C989B79E4}" dt="2023-03-03T03:24:16.141" v="8206" actId="47"/>
        <pc:sldMkLst>
          <pc:docMk/>
          <pc:sldMk cId="3970501368" sldId="548"/>
        </pc:sldMkLst>
        <pc:spChg chg="mod">
          <ac:chgData name="Gnanakumar Ganesan" userId="01c6304ab81ed45c" providerId="LiveId" clId="{25BAE59F-D5FE-4533-AB0A-080C989B79E4}" dt="2023-02-13T06:30:12.276" v="122" actId="6549"/>
          <ac:spMkLst>
            <pc:docMk/>
            <pc:sldMk cId="3970501368" sldId="548"/>
            <ac:spMk id="3" creationId="{BD232C28-B916-BB9D-1589-8980A1280EDD}"/>
          </ac:spMkLst>
        </pc:spChg>
      </pc:sldChg>
      <pc:sldChg chg="modSp del mod">
        <pc:chgData name="Gnanakumar Ganesan" userId="01c6304ab81ed45c" providerId="LiveId" clId="{25BAE59F-D5FE-4533-AB0A-080C989B79E4}" dt="2023-03-03T03:24:16.751" v="8207" actId="47"/>
        <pc:sldMkLst>
          <pc:docMk/>
          <pc:sldMk cId="3666933763" sldId="549"/>
        </pc:sldMkLst>
        <pc:spChg chg="mod">
          <ac:chgData name="Gnanakumar Ganesan" userId="01c6304ab81ed45c" providerId="LiveId" clId="{25BAE59F-D5FE-4533-AB0A-080C989B79E4}" dt="2023-02-13T06:30:06.019" v="121" actId="6549"/>
          <ac:spMkLst>
            <pc:docMk/>
            <pc:sldMk cId="3666933763" sldId="549"/>
            <ac:spMk id="2" creationId="{A601BD5A-1EF1-FC8C-C4DF-A7DBA2DB94AC}"/>
          </ac:spMkLst>
        </pc:spChg>
        <pc:spChg chg="mod">
          <ac:chgData name="Gnanakumar Ganesan" userId="01c6304ab81ed45c" providerId="LiveId" clId="{25BAE59F-D5FE-4533-AB0A-080C989B79E4}" dt="2023-02-13T06:30:03.151" v="120" actId="6549"/>
          <ac:spMkLst>
            <pc:docMk/>
            <pc:sldMk cId="3666933763" sldId="549"/>
            <ac:spMk id="3" creationId="{90FF5059-833F-D2CF-9F8A-782E63C61CE4}"/>
          </ac:spMkLst>
        </pc:spChg>
      </pc:sldChg>
      <pc:sldChg chg="addSp delSp modSp del">
        <pc:chgData name="Gnanakumar Ganesan" userId="01c6304ab81ed45c" providerId="LiveId" clId="{25BAE59F-D5FE-4533-AB0A-080C989B79E4}" dt="2023-03-03T03:24:17.579" v="8208" actId="47"/>
        <pc:sldMkLst>
          <pc:docMk/>
          <pc:sldMk cId="2413704824" sldId="550"/>
        </pc:sldMkLst>
        <pc:spChg chg="del">
          <ac:chgData name="Gnanakumar Ganesan" userId="01c6304ab81ed45c" providerId="LiveId" clId="{25BAE59F-D5FE-4533-AB0A-080C989B79E4}" dt="2023-02-13T06:29:58.889" v="119" actId="478"/>
          <ac:spMkLst>
            <pc:docMk/>
            <pc:sldMk cId="2413704824" sldId="550"/>
            <ac:spMk id="2" creationId="{E438B3EB-9A35-B256-8073-49BF11C2B6B5}"/>
          </ac:spMkLst>
        </pc:spChg>
        <pc:spChg chg="del">
          <ac:chgData name="Gnanakumar Ganesan" userId="01c6304ab81ed45c" providerId="LiveId" clId="{25BAE59F-D5FE-4533-AB0A-080C989B79E4}" dt="2023-02-13T06:29:58.889" v="119" actId="478"/>
          <ac:spMkLst>
            <pc:docMk/>
            <pc:sldMk cId="2413704824" sldId="550"/>
            <ac:spMk id="3" creationId="{BFBCCC3A-B6FE-514E-9E7C-785FF3CEF366}"/>
          </ac:spMkLst>
        </pc:spChg>
        <pc:spChg chg="del">
          <ac:chgData name="Gnanakumar Ganesan" userId="01c6304ab81ed45c" providerId="LiveId" clId="{25BAE59F-D5FE-4533-AB0A-080C989B79E4}" dt="2023-02-13T06:29:58.889" v="119" actId="478"/>
          <ac:spMkLst>
            <pc:docMk/>
            <pc:sldMk cId="2413704824" sldId="550"/>
            <ac:spMk id="4" creationId="{B61C1042-5EFF-897C-A21A-5F9A11528179}"/>
          </ac:spMkLst>
        </pc:spChg>
        <pc:spChg chg="del">
          <ac:chgData name="Gnanakumar Ganesan" userId="01c6304ab81ed45c" providerId="LiveId" clId="{25BAE59F-D5FE-4533-AB0A-080C989B79E4}" dt="2023-02-13T06:29:58.889" v="119" actId="478"/>
          <ac:spMkLst>
            <pc:docMk/>
            <pc:sldMk cId="2413704824" sldId="550"/>
            <ac:spMk id="5" creationId="{1DFEF71B-309A-4675-335E-E3A36D267AC9}"/>
          </ac:spMkLst>
        </pc:spChg>
        <pc:spChg chg="add mod">
          <ac:chgData name="Gnanakumar Ganesan" userId="01c6304ab81ed45c" providerId="LiveId" clId="{25BAE59F-D5FE-4533-AB0A-080C989B79E4}" dt="2023-02-13T06:29:58.889" v="119" actId="478"/>
          <ac:spMkLst>
            <pc:docMk/>
            <pc:sldMk cId="2413704824" sldId="550"/>
            <ac:spMk id="6" creationId="{46AA7056-CFE0-EEA1-FC94-44A0E21A443F}"/>
          </ac:spMkLst>
        </pc:spChg>
        <pc:spChg chg="add mod">
          <ac:chgData name="Gnanakumar Ganesan" userId="01c6304ab81ed45c" providerId="LiveId" clId="{25BAE59F-D5FE-4533-AB0A-080C989B79E4}" dt="2023-02-13T06:29:58.889" v="119" actId="478"/>
          <ac:spMkLst>
            <pc:docMk/>
            <pc:sldMk cId="2413704824" sldId="550"/>
            <ac:spMk id="7" creationId="{6510B020-F1D1-B86A-08DA-391767AF8177}"/>
          </ac:spMkLst>
        </pc:spChg>
      </pc:sldChg>
      <pc:sldChg chg="modSp new mod">
        <pc:chgData name="Gnanakumar Ganesan" userId="01c6304ab81ed45c" providerId="LiveId" clId="{25BAE59F-D5FE-4533-AB0A-080C989B79E4}" dt="2023-02-13T06:56:06.988" v="218" actId="6549"/>
        <pc:sldMkLst>
          <pc:docMk/>
          <pc:sldMk cId="158091678" sldId="551"/>
        </pc:sldMkLst>
        <pc:spChg chg="mod">
          <ac:chgData name="Gnanakumar Ganesan" userId="01c6304ab81ed45c" providerId="LiveId" clId="{25BAE59F-D5FE-4533-AB0A-080C989B79E4}" dt="2023-02-13T06:56:00.753" v="217" actId="14100"/>
          <ac:spMkLst>
            <pc:docMk/>
            <pc:sldMk cId="158091678" sldId="551"/>
            <ac:spMk id="3" creationId="{0382F02C-923C-1F74-31D9-961501824FA6}"/>
          </ac:spMkLst>
        </pc:spChg>
        <pc:spChg chg="mod">
          <ac:chgData name="Gnanakumar Ganesan" userId="01c6304ab81ed45c" providerId="LiveId" clId="{25BAE59F-D5FE-4533-AB0A-080C989B79E4}" dt="2023-02-13T06:56:06.988" v="218" actId="6549"/>
          <ac:spMkLst>
            <pc:docMk/>
            <pc:sldMk cId="158091678" sldId="551"/>
            <ac:spMk id="4" creationId="{BA85DACF-8317-32A6-8B80-625DBB0D6008}"/>
          </ac:spMkLst>
        </pc:spChg>
      </pc:sldChg>
      <pc:sldChg chg="modSp new del mod">
        <pc:chgData name="Gnanakumar Ganesan" userId="01c6304ab81ed45c" providerId="LiveId" clId="{25BAE59F-D5FE-4533-AB0A-080C989B79E4}" dt="2023-02-15T09:48:44.036" v="2094" actId="47"/>
        <pc:sldMkLst>
          <pc:docMk/>
          <pc:sldMk cId="3582456642" sldId="552"/>
        </pc:sldMkLst>
        <pc:spChg chg="mod">
          <ac:chgData name="Gnanakumar Ganesan" userId="01c6304ab81ed45c" providerId="LiveId" clId="{25BAE59F-D5FE-4533-AB0A-080C989B79E4}" dt="2023-02-13T07:08:40.543" v="293" actId="15"/>
          <ac:spMkLst>
            <pc:docMk/>
            <pc:sldMk cId="3582456642" sldId="552"/>
            <ac:spMk id="3" creationId="{1F236B69-AFFF-943B-A1B5-7377E3D9E1B7}"/>
          </ac:spMkLst>
        </pc:spChg>
        <pc:spChg chg="mod">
          <ac:chgData name="Gnanakumar Ganesan" userId="01c6304ab81ed45c" providerId="LiveId" clId="{25BAE59F-D5FE-4533-AB0A-080C989B79E4}" dt="2023-02-13T07:10:11.951" v="304" actId="6549"/>
          <ac:spMkLst>
            <pc:docMk/>
            <pc:sldMk cId="3582456642" sldId="552"/>
            <ac:spMk id="4" creationId="{C72AA41C-9862-3E88-9D9B-DD75E1DF892B}"/>
          </ac:spMkLst>
        </pc:spChg>
      </pc:sldChg>
      <pc:sldChg chg="modSp new mod">
        <pc:chgData name="Gnanakumar Ganesan" userId="01c6304ab81ed45c" providerId="LiveId" clId="{25BAE59F-D5FE-4533-AB0A-080C989B79E4}" dt="2023-02-13T08:25:41.591" v="537" actId="6549"/>
        <pc:sldMkLst>
          <pc:docMk/>
          <pc:sldMk cId="423559328" sldId="553"/>
        </pc:sldMkLst>
        <pc:spChg chg="mod">
          <ac:chgData name="Gnanakumar Ganesan" userId="01c6304ab81ed45c" providerId="LiveId" clId="{25BAE59F-D5FE-4533-AB0A-080C989B79E4}" dt="2023-02-13T08:20:47.737" v="467" actId="113"/>
          <ac:spMkLst>
            <pc:docMk/>
            <pc:sldMk cId="423559328" sldId="553"/>
            <ac:spMk id="2" creationId="{6BCA4CDF-8AAA-42D7-C105-BB5A89173EEC}"/>
          </ac:spMkLst>
        </pc:spChg>
        <pc:spChg chg="mod">
          <ac:chgData name="Gnanakumar Ganesan" userId="01c6304ab81ed45c" providerId="LiveId" clId="{25BAE59F-D5FE-4533-AB0A-080C989B79E4}" dt="2023-02-13T08:21:54.607" v="478" actId="21"/>
          <ac:spMkLst>
            <pc:docMk/>
            <pc:sldMk cId="423559328" sldId="553"/>
            <ac:spMk id="3" creationId="{60069C6C-BDAE-1189-F2AE-AF76F9005C3F}"/>
          </ac:spMkLst>
        </pc:spChg>
        <pc:spChg chg="mod">
          <ac:chgData name="Gnanakumar Ganesan" userId="01c6304ab81ed45c" providerId="LiveId" clId="{25BAE59F-D5FE-4533-AB0A-080C989B79E4}" dt="2023-02-13T08:25:41.591" v="537" actId="6549"/>
          <ac:spMkLst>
            <pc:docMk/>
            <pc:sldMk cId="423559328" sldId="553"/>
            <ac:spMk id="4" creationId="{D5A678BF-575A-7658-8635-95363783377D}"/>
          </ac:spMkLst>
        </pc:spChg>
      </pc:sldChg>
      <pc:sldChg chg="modSp new del mod">
        <pc:chgData name="Gnanakumar Ganesan" userId="01c6304ab81ed45c" providerId="LiveId" clId="{25BAE59F-D5FE-4533-AB0A-080C989B79E4}" dt="2023-02-13T07:28:02.705" v="333" actId="47"/>
        <pc:sldMkLst>
          <pc:docMk/>
          <pc:sldMk cId="3126301444" sldId="553"/>
        </pc:sldMkLst>
        <pc:spChg chg="mod">
          <ac:chgData name="Gnanakumar Ganesan" userId="01c6304ab81ed45c" providerId="LiveId" clId="{25BAE59F-D5FE-4533-AB0A-080C989B79E4}" dt="2023-02-13T07:09:49.874" v="303" actId="255"/>
          <ac:spMkLst>
            <pc:docMk/>
            <pc:sldMk cId="3126301444" sldId="553"/>
            <ac:spMk id="3" creationId="{7B2A8916-3BAD-80B2-0CA8-40F362D4A30F}"/>
          </ac:spMkLst>
        </pc:spChg>
        <pc:spChg chg="mod">
          <ac:chgData name="Gnanakumar Ganesan" userId="01c6304ab81ed45c" providerId="LiveId" clId="{25BAE59F-D5FE-4533-AB0A-080C989B79E4}" dt="2023-02-13T07:10:16.385" v="305" actId="6549"/>
          <ac:spMkLst>
            <pc:docMk/>
            <pc:sldMk cId="3126301444" sldId="553"/>
            <ac:spMk id="4" creationId="{CDEE0671-FA42-1103-307F-14AE164CFCD8}"/>
          </ac:spMkLst>
        </pc:spChg>
      </pc:sldChg>
      <pc:sldChg chg="new del">
        <pc:chgData name="Gnanakumar Ganesan" userId="01c6304ab81ed45c" providerId="LiveId" clId="{25BAE59F-D5FE-4533-AB0A-080C989B79E4}" dt="2023-02-13T07:28:03.638" v="334" actId="47"/>
        <pc:sldMkLst>
          <pc:docMk/>
          <pc:sldMk cId="1568479033" sldId="554"/>
        </pc:sldMkLst>
      </pc:sldChg>
      <pc:sldChg chg="addSp delSp modSp new mod">
        <pc:chgData name="Gnanakumar Ganesan" userId="01c6304ab81ed45c" providerId="LiveId" clId="{25BAE59F-D5FE-4533-AB0A-080C989B79E4}" dt="2023-02-13T08:25:47.394" v="538" actId="6549"/>
        <pc:sldMkLst>
          <pc:docMk/>
          <pc:sldMk cId="3549243900" sldId="554"/>
        </pc:sldMkLst>
        <pc:spChg chg="mod">
          <ac:chgData name="Gnanakumar Ganesan" userId="01c6304ab81ed45c" providerId="LiveId" clId="{25BAE59F-D5FE-4533-AB0A-080C989B79E4}" dt="2023-02-13T08:23:01.063" v="504" actId="20577"/>
          <ac:spMkLst>
            <pc:docMk/>
            <pc:sldMk cId="3549243900" sldId="554"/>
            <ac:spMk id="3" creationId="{8BF408B1-6223-2620-54AB-4ADB70F0502B}"/>
          </ac:spMkLst>
        </pc:spChg>
        <pc:spChg chg="mod">
          <ac:chgData name="Gnanakumar Ganesan" userId="01c6304ab81ed45c" providerId="LiveId" clId="{25BAE59F-D5FE-4533-AB0A-080C989B79E4}" dt="2023-02-13T08:25:47.394" v="538" actId="6549"/>
          <ac:spMkLst>
            <pc:docMk/>
            <pc:sldMk cId="3549243900" sldId="554"/>
            <ac:spMk id="4" creationId="{933009E9-AF4D-64A6-B3FB-5C1C64439660}"/>
          </ac:spMkLst>
        </pc:spChg>
        <pc:spChg chg="add del mod">
          <ac:chgData name="Gnanakumar Ganesan" userId="01c6304ab81ed45c" providerId="LiveId" clId="{25BAE59F-D5FE-4533-AB0A-080C989B79E4}" dt="2023-02-13T08:25:35.978" v="536"/>
          <ac:spMkLst>
            <pc:docMk/>
            <pc:sldMk cId="3549243900" sldId="554"/>
            <ac:spMk id="6" creationId="{910C1E55-1714-E0EE-94D7-95D8959F98F4}"/>
          </ac:spMkLst>
        </pc:spChg>
        <pc:spChg chg="add del mod">
          <ac:chgData name="Gnanakumar Ganesan" userId="01c6304ab81ed45c" providerId="LiveId" clId="{25BAE59F-D5FE-4533-AB0A-080C989B79E4}" dt="2023-02-13T08:25:35.977" v="534"/>
          <ac:spMkLst>
            <pc:docMk/>
            <pc:sldMk cId="3549243900" sldId="554"/>
            <ac:spMk id="7" creationId="{C64EE847-2B56-A1C3-0F6B-11FECD836183}"/>
          </ac:spMkLst>
        </pc:spChg>
      </pc:sldChg>
      <pc:sldChg chg="new del">
        <pc:chgData name="Gnanakumar Ganesan" userId="01c6304ab81ed45c" providerId="LiveId" clId="{25BAE59F-D5FE-4533-AB0A-080C989B79E4}" dt="2023-02-13T07:28:04.823" v="335" actId="47"/>
        <pc:sldMkLst>
          <pc:docMk/>
          <pc:sldMk cId="661087470" sldId="555"/>
        </pc:sldMkLst>
      </pc:sldChg>
      <pc:sldChg chg="addSp modSp new mod">
        <pc:chgData name="Gnanakumar Ganesan" userId="01c6304ab81ed45c" providerId="LiveId" clId="{25BAE59F-D5FE-4533-AB0A-080C989B79E4}" dt="2023-02-13T08:25:52.307" v="539" actId="6549"/>
        <pc:sldMkLst>
          <pc:docMk/>
          <pc:sldMk cId="1459105563" sldId="555"/>
        </pc:sldMkLst>
        <pc:spChg chg="mod">
          <ac:chgData name="Gnanakumar Ganesan" userId="01c6304ab81ed45c" providerId="LiveId" clId="{25BAE59F-D5FE-4533-AB0A-080C989B79E4}" dt="2023-02-13T08:23:17.344" v="505"/>
          <ac:spMkLst>
            <pc:docMk/>
            <pc:sldMk cId="1459105563" sldId="555"/>
            <ac:spMk id="2" creationId="{6C1AE008-31B2-63C8-96A5-C12A54BD9413}"/>
          </ac:spMkLst>
        </pc:spChg>
        <pc:spChg chg="mod">
          <ac:chgData name="Gnanakumar Ganesan" userId="01c6304ab81ed45c" providerId="LiveId" clId="{25BAE59F-D5FE-4533-AB0A-080C989B79E4}" dt="2023-02-13T08:24:42.077" v="527" actId="20577"/>
          <ac:spMkLst>
            <pc:docMk/>
            <pc:sldMk cId="1459105563" sldId="555"/>
            <ac:spMk id="3" creationId="{EF84206F-710D-8653-2E21-29A21F4ABA8B}"/>
          </ac:spMkLst>
        </pc:spChg>
        <pc:spChg chg="mod">
          <ac:chgData name="Gnanakumar Ganesan" userId="01c6304ab81ed45c" providerId="LiveId" clId="{25BAE59F-D5FE-4533-AB0A-080C989B79E4}" dt="2023-02-13T08:25:52.307" v="539" actId="6549"/>
          <ac:spMkLst>
            <pc:docMk/>
            <pc:sldMk cId="1459105563" sldId="555"/>
            <ac:spMk id="4" creationId="{C77A519B-1AF8-B190-E8CD-87FB749110EC}"/>
          </ac:spMkLst>
        </pc:spChg>
        <pc:picChg chg="add mod">
          <ac:chgData name="Gnanakumar Ganesan" userId="01c6304ab81ed45c" providerId="LiveId" clId="{25BAE59F-D5FE-4533-AB0A-080C989B79E4}" dt="2023-02-13T08:24:39.374" v="524" actId="1076"/>
          <ac:picMkLst>
            <pc:docMk/>
            <pc:sldMk cId="1459105563" sldId="555"/>
            <ac:picMk id="11266" creationId="{CF355A75-B081-7B7B-B079-C3B2793A19CB}"/>
          </ac:picMkLst>
        </pc:picChg>
        <pc:picChg chg="add mod">
          <ac:chgData name="Gnanakumar Ganesan" userId="01c6304ab81ed45c" providerId="LiveId" clId="{25BAE59F-D5FE-4533-AB0A-080C989B79E4}" dt="2023-02-13T08:24:56.392" v="529" actId="1076"/>
          <ac:picMkLst>
            <pc:docMk/>
            <pc:sldMk cId="1459105563" sldId="555"/>
            <ac:picMk id="11268" creationId="{7EDD9BCE-9AEE-9D34-387F-49040BF325AE}"/>
          </ac:picMkLst>
        </pc:picChg>
      </pc:sldChg>
      <pc:sldChg chg="new del">
        <pc:chgData name="Gnanakumar Ganesan" userId="01c6304ab81ed45c" providerId="LiveId" clId="{25BAE59F-D5FE-4533-AB0A-080C989B79E4}" dt="2023-02-13T07:28:06.168" v="336" actId="47"/>
        <pc:sldMkLst>
          <pc:docMk/>
          <pc:sldMk cId="1473859023" sldId="556"/>
        </pc:sldMkLst>
      </pc:sldChg>
      <pc:sldChg chg="addSp modSp new mod">
        <pc:chgData name="Gnanakumar Ganesan" userId="01c6304ab81ed45c" providerId="LiveId" clId="{25BAE59F-D5FE-4533-AB0A-080C989B79E4}" dt="2023-02-13T08:27:07.831" v="561" actId="5793"/>
        <pc:sldMkLst>
          <pc:docMk/>
          <pc:sldMk cId="3560046564" sldId="556"/>
        </pc:sldMkLst>
        <pc:spChg chg="mod">
          <ac:chgData name="Gnanakumar Ganesan" userId="01c6304ab81ed45c" providerId="LiveId" clId="{25BAE59F-D5FE-4533-AB0A-080C989B79E4}" dt="2023-02-13T08:27:07.831" v="561" actId="5793"/>
          <ac:spMkLst>
            <pc:docMk/>
            <pc:sldMk cId="3560046564" sldId="556"/>
            <ac:spMk id="3" creationId="{6191D90C-AB51-EE37-D7FD-1EE6360B41D5}"/>
          </ac:spMkLst>
        </pc:spChg>
        <pc:spChg chg="mod">
          <ac:chgData name="Gnanakumar Ganesan" userId="01c6304ab81ed45c" providerId="LiveId" clId="{25BAE59F-D5FE-4533-AB0A-080C989B79E4}" dt="2023-02-13T08:25:56.683" v="540" actId="6549"/>
          <ac:spMkLst>
            <pc:docMk/>
            <pc:sldMk cId="3560046564" sldId="556"/>
            <ac:spMk id="4" creationId="{B20C0549-CE17-333E-D07C-C7FB34C80AD6}"/>
          </ac:spMkLst>
        </pc:spChg>
        <pc:picChg chg="add">
          <ac:chgData name="Gnanakumar Ganesan" userId="01c6304ab81ed45c" providerId="LiveId" clId="{25BAE59F-D5FE-4533-AB0A-080C989B79E4}" dt="2023-02-13T08:26:36.764" v="548"/>
          <ac:picMkLst>
            <pc:docMk/>
            <pc:sldMk cId="3560046564" sldId="556"/>
            <ac:picMk id="12290" creationId="{02847314-A610-D093-EF81-35096A34E969}"/>
          </ac:picMkLst>
        </pc:picChg>
      </pc:sldChg>
      <pc:sldChg chg="addSp modSp new mod">
        <pc:chgData name="Gnanakumar Ganesan" userId="01c6304ab81ed45c" providerId="LiveId" clId="{25BAE59F-D5FE-4533-AB0A-080C989B79E4}" dt="2023-02-13T08:29:24.303" v="568" actId="1076"/>
        <pc:sldMkLst>
          <pc:docMk/>
          <pc:sldMk cId="2581575161" sldId="557"/>
        </pc:sldMkLst>
        <pc:spChg chg="mod">
          <ac:chgData name="Gnanakumar Ganesan" userId="01c6304ab81ed45c" providerId="LiveId" clId="{25BAE59F-D5FE-4533-AB0A-080C989B79E4}" dt="2023-02-13T08:29:05.421" v="566" actId="20577"/>
          <ac:spMkLst>
            <pc:docMk/>
            <pc:sldMk cId="2581575161" sldId="557"/>
            <ac:spMk id="2" creationId="{CF5B6B75-51E7-8C99-CB25-F714811E22E9}"/>
          </ac:spMkLst>
        </pc:spChg>
        <pc:spChg chg="mod">
          <ac:chgData name="Gnanakumar Ganesan" userId="01c6304ab81ed45c" providerId="LiveId" clId="{25BAE59F-D5FE-4533-AB0A-080C989B79E4}" dt="2023-02-13T08:29:02.789" v="564" actId="21"/>
          <ac:spMkLst>
            <pc:docMk/>
            <pc:sldMk cId="2581575161" sldId="557"/>
            <ac:spMk id="3" creationId="{A9A6CB28-703B-8D62-1D9B-4B71E7C3BD63}"/>
          </ac:spMkLst>
        </pc:spChg>
        <pc:spChg chg="mod">
          <ac:chgData name="Gnanakumar Ganesan" userId="01c6304ab81ed45c" providerId="LiveId" clId="{25BAE59F-D5FE-4533-AB0A-080C989B79E4}" dt="2023-02-13T08:26:01.662" v="541" actId="6549"/>
          <ac:spMkLst>
            <pc:docMk/>
            <pc:sldMk cId="2581575161" sldId="557"/>
            <ac:spMk id="4" creationId="{F412AB0A-9A0F-931B-4BC6-BBE6D18AEE6D}"/>
          </ac:spMkLst>
        </pc:spChg>
        <pc:picChg chg="add mod">
          <ac:chgData name="Gnanakumar Ganesan" userId="01c6304ab81ed45c" providerId="LiveId" clId="{25BAE59F-D5FE-4533-AB0A-080C989B79E4}" dt="2023-02-13T08:29:24.303" v="568" actId="1076"/>
          <ac:picMkLst>
            <pc:docMk/>
            <pc:sldMk cId="2581575161" sldId="557"/>
            <ac:picMk id="13314" creationId="{C9583BF2-40C2-729E-B7A3-B98FA44E8B4F}"/>
          </ac:picMkLst>
        </pc:picChg>
      </pc:sldChg>
      <pc:sldChg chg="addSp delSp modSp new mod">
        <pc:chgData name="Gnanakumar Ganesan" userId="01c6304ab81ed45c" providerId="LiveId" clId="{25BAE59F-D5FE-4533-AB0A-080C989B79E4}" dt="2023-02-13T08:30:19.545" v="580" actId="2711"/>
        <pc:sldMkLst>
          <pc:docMk/>
          <pc:sldMk cId="1806602762" sldId="558"/>
        </pc:sldMkLst>
        <pc:spChg chg="mod">
          <ac:chgData name="Gnanakumar Ganesan" userId="01c6304ab81ed45c" providerId="LiveId" clId="{25BAE59F-D5FE-4533-AB0A-080C989B79E4}" dt="2023-02-13T08:30:19.545" v="580" actId="2711"/>
          <ac:spMkLst>
            <pc:docMk/>
            <pc:sldMk cId="1806602762" sldId="558"/>
            <ac:spMk id="3" creationId="{32845E4A-2DDA-AE45-BE6D-7DFDFBC65A7A}"/>
          </ac:spMkLst>
        </pc:spChg>
        <pc:spChg chg="mod">
          <ac:chgData name="Gnanakumar Ganesan" userId="01c6304ab81ed45c" providerId="LiveId" clId="{25BAE59F-D5FE-4533-AB0A-080C989B79E4}" dt="2023-02-13T08:26:20.799" v="547" actId="6549"/>
          <ac:spMkLst>
            <pc:docMk/>
            <pc:sldMk cId="1806602762" sldId="558"/>
            <ac:spMk id="4" creationId="{AFB52F7D-794E-867A-16F5-B24A3C4E0061}"/>
          </ac:spMkLst>
        </pc:spChg>
        <pc:spChg chg="add del">
          <ac:chgData name="Gnanakumar Ganesan" userId="01c6304ab81ed45c" providerId="LiveId" clId="{25BAE59F-D5FE-4533-AB0A-080C989B79E4}" dt="2023-02-13T08:30:05.793" v="578" actId="22"/>
          <ac:spMkLst>
            <pc:docMk/>
            <pc:sldMk cId="1806602762" sldId="558"/>
            <ac:spMk id="7" creationId="{996E0120-01EF-F506-5B38-EB956A9B1D55}"/>
          </ac:spMkLst>
        </pc:spChg>
        <pc:picChg chg="add">
          <ac:chgData name="Gnanakumar Ganesan" userId="01c6304ab81ed45c" providerId="LiveId" clId="{25BAE59F-D5FE-4533-AB0A-080C989B79E4}" dt="2023-02-13T08:30:13.091" v="579"/>
          <ac:picMkLst>
            <pc:docMk/>
            <pc:sldMk cId="1806602762" sldId="558"/>
            <ac:picMk id="14338" creationId="{E917E203-4A23-4036-6E40-D9D8A43B9DB2}"/>
          </ac:picMkLst>
        </pc:picChg>
      </pc:sldChg>
      <pc:sldChg chg="modSp new del mod">
        <pc:chgData name="Gnanakumar Ganesan" userId="01c6304ab81ed45c" providerId="LiveId" clId="{25BAE59F-D5FE-4533-AB0A-080C989B79E4}" dt="2023-02-13T08:30:37.555" v="581" actId="47"/>
        <pc:sldMkLst>
          <pc:docMk/>
          <pc:sldMk cId="677758633" sldId="559"/>
        </pc:sldMkLst>
        <pc:spChg chg="mod">
          <ac:chgData name="Gnanakumar Ganesan" userId="01c6304ab81ed45c" providerId="LiveId" clId="{25BAE59F-D5FE-4533-AB0A-080C989B79E4}" dt="2023-02-13T08:26:16.240" v="546" actId="6549"/>
          <ac:spMkLst>
            <pc:docMk/>
            <pc:sldMk cId="677758633" sldId="559"/>
            <ac:spMk id="4" creationId="{8DFC94BA-B77E-25B0-36AA-C5815A358DCD}"/>
          </ac:spMkLst>
        </pc:spChg>
      </pc:sldChg>
      <pc:sldChg chg="addSp delSp modSp new mod">
        <pc:chgData name="Gnanakumar Ganesan" userId="01c6304ab81ed45c" providerId="LiveId" clId="{25BAE59F-D5FE-4533-AB0A-080C989B79E4}" dt="2023-02-15T09:37:01.279" v="1189" actId="14100"/>
        <pc:sldMkLst>
          <pc:docMk/>
          <pc:sldMk cId="2396795402" sldId="559"/>
        </pc:sldMkLst>
        <pc:spChg chg="mod">
          <ac:chgData name="Gnanakumar Ganesan" userId="01c6304ab81ed45c" providerId="LiveId" clId="{25BAE59F-D5FE-4533-AB0A-080C989B79E4}" dt="2023-02-15T09:36:21.390" v="1186"/>
          <ac:spMkLst>
            <pc:docMk/>
            <pc:sldMk cId="2396795402" sldId="559"/>
            <ac:spMk id="2" creationId="{354E8200-5950-7CB5-DA02-7FFA8D858D1A}"/>
          </ac:spMkLst>
        </pc:spChg>
        <pc:spChg chg="del">
          <ac:chgData name="Gnanakumar Ganesan" userId="01c6304ab81ed45c" providerId="LiveId" clId="{25BAE59F-D5FE-4533-AB0A-080C989B79E4}" dt="2023-02-15T09:36:52.151" v="1187" actId="22"/>
          <ac:spMkLst>
            <pc:docMk/>
            <pc:sldMk cId="2396795402" sldId="559"/>
            <ac:spMk id="3" creationId="{455DE9C2-6E9F-07C3-21F1-978C9DE819DC}"/>
          </ac:spMkLst>
        </pc:spChg>
        <pc:spChg chg="mod">
          <ac:chgData name="Gnanakumar Ganesan" userId="01c6304ab81ed45c" providerId="LiveId" clId="{25BAE59F-D5FE-4533-AB0A-080C989B79E4}" dt="2023-02-15T09:36:02.334" v="1185" actId="6549"/>
          <ac:spMkLst>
            <pc:docMk/>
            <pc:sldMk cId="2396795402" sldId="559"/>
            <ac:spMk id="4" creationId="{AA40E4E5-B40C-B631-04A5-C8BB2700E8FA}"/>
          </ac:spMkLst>
        </pc:spChg>
        <pc:picChg chg="add mod ord">
          <ac:chgData name="Gnanakumar Ganesan" userId="01c6304ab81ed45c" providerId="LiveId" clId="{25BAE59F-D5FE-4533-AB0A-080C989B79E4}" dt="2023-02-15T09:37:01.279" v="1189" actId="14100"/>
          <ac:picMkLst>
            <pc:docMk/>
            <pc:sldMk cId="2396795402" sldId="559"/>
            <ac:picMk id="7" creationId="{1D923453-27B2-70F5-8187-62BC4830A4C4}"/>
          </ac:picMkLst>
        </pc:picChg>
      </pc:sldChg>
      <pc:sldChg chg="modSp new del mod">
        <pc:chgData name="Gnanakumar Ganesan" userId="01c6304ab81ed45c" providerId="LiveId" clId="{25BAE59F-D5FE-4533-AB0A-080C989B79E4}" dt="2023-02-13T08:30:38.931" v="582" actId="47"/>
        <pc:sldMkLst>
          <pc:docMk/>
          <pc:sldMk cId="413392140" sldId="560"/>
        </pc:sldMkLst>
        <pc:spChg chg="mod">
          <ac:chgData name="Gnanakumar Ganesan" userId="01c6304ab81ed45c" providerId="LiveId" clId="{25BAE59F-D5FE-4533-AB0A-080C989B79E4}" dt="2023-02-13T08:26:11.402" v="545" actId="6549"/>
          <ac:spMkLst>
            <pc:docMk/>
            <pc:sldMk cId="413392140" sldId="560"/>
            <ac:spMk id="4" creationId="{7CC0E8D1-A05A-771A-2518-222FD89B79D1}"/>
          </ac:spMkLst>
        </pc:spChg>
      </pc:sldChg>
      <pc:sldChg chg="modSp new mod">
        <pc:chgData name="Gnanakumar Ganesan" userId="01c6304ab81ed45c" providerId="LiveId" clId="{25BAE59F-D5FE-4533-AB0A-080C989B79E4}" dt="2023-02-15T09:47:31.522" v="2085" actId="113"/>
        <pc:sldMkLst>
          <pc:docMk/>
          <pc:sldMk cId="3550408432" sldId="560"/>
        </pc:sldMkLst>
        <pc:spChg chg="mod">
          <ac:chgData name="Gnanakumar Ganesan" userId="01c6304ab81ed45c" providerId="LiveId" clId="{25BAE59F-D5FE-4533-AB0A-080C989B79E4}" dt="2023-02-15T09:47:31.522" v="2085" actId="113"/>
          <ac:spMkLst>
            <pc:docMk/>
            <pc:sldMk cId="3550408432" sldId="560"/>
            <ac:spMk id="3" creationId="{5954A41F-CABB-CD8B-F467-D79ED6CDA05A}"/>
          </ac:spMkLst>
        </pc:spChg>
        <pc:spChg chg="mod">
          <ac:chgData name="Gnanakumar Ganesan" userId="01c6304ab81ed45c" providerId="LiveId" clId="{25BAE59F-D5FE-4533-AB0A-080C989B79E4}" dt="2023-02-15T09:37:19.814" v="1192" actId="6549"/>
          <ac:spMkLst>
            <pc:docMk/>
            <pc:sldMk cId="3550408432" sldId="560"/>
            <ac:spMk id="4" creationId="{8C5580CB-BE11-2B6C-84BE-158B2A1A7EB2}"/>
          </ac:spMkLst>
        </pc:spChg>
      </pc:sldChg>
      <pc:sldChg chg="modSp new mod">
        <pc:chgData name="Gnanakumar Ganesan" userId="01c6304ab81ed45c" providerId="LiveId" clId="{25BAE59F-D5FE-4533-AB0A-080C989B79E4}" dt="2023-02-15T09:47:40.972" v="2086" actId="255"/>
        <pc:sldMkLst>
          <pc:docMk/>
          <pc:sldMk cId="3371325914" sldId="561"/>
        </pc:sldMkLst>
        <pc:spChg chg="mod">
          <ac:chgData name="Gnanakumar Ganesan" userId="01c6304ab81ed45c" providerId="LiveId" clId="{25BAE59F-D5FE-4533-AB0A-080C989B79E4}" dt="2023-02-15T09:43:50.084" v="1779" actId="20577"/>
          <ac:spMkLst>
            <pc:docMk/>
            <pc:sldMk cId="3371325914" sldId="561"/>
            <ac:spMk id="2" creationId="{2F227483-32CD-A4FF-BCF8-8F6626876027}"/>
          </ac:spMkLst>
        </pc:spChg>
        <pc:spChg chg="mod">
          <ac:chgData name="Gnanakumar Ganesan" userId="01c6304ab81ed45c" providerId="LiveId" clId="{25BAE59F-D5FE-4533-AB0A-080C989B79E4}" dt="2023-02-15T09:47:40.972" v="2086" actId="255"/>
          <ac:spMkLst>
            <pc:docMk/>
            <pc:sldMk cId="3371325914" sldId="561"/>
            <ac:spMk id="3" creationId="{B69C7734-3CAD-2D97-867B-C41D1BAE2CD8}"/>
          </ac:spMkLst>
        </pc:spChg>
        <pc:spChg chg="mod">
          <ac:chgData name="Gnanakumar Ganesan" userId="01c6304ab81ed45c" providerId="LiveId" clId="{25BAE59F-D5FE-4533-AB0A-080C989B79E4}" dt="2023-02-15T09:37:26.133" v="1193" actId="6549"/>
          <ac:spMkLst>
            <pc:docMk/>
            <pc:sldMk cId="3371325914" sldId="561"/>
            <ac:spMk id="4" creationId="{B314713B-EDD8-9752-5518-E84C2277C893}"/>
          </ac:spMkLst>
        </pc:spChg>
      </pc:sldChg>
      <pc:sldChg chg="addSp modSp new mod">
        <pc:chgData name="Gnanakumar Ganesan" userId="01c6304ab81ed45c" providerId="LiveId" clId="{25BAE59F-D5FE-4533-AB0A-080C989B79E4}" dt="2023-02-15T09:57:07.276" v="2263" actId="14100"/>
        <pc:sldMkLst>
          <pc:docMk/>
          <pc:sldMk cId="1206268872" sldId="562"/>
        </pc:sldMkLst>
        <pc:spChg chg="mod">
          <ac:chgData name="Gnanakumar Ganesan" userId="01c6304ab81ed45c" providerId="LiveId" clId="{25BAE59F-D5FE-4533-AB0A-080C989B79E4}" dt="2023-02-15T09:54:19.448" v="2131" actId="20577"/>
          <ac:spMkLst>
            <pc:docMk/>
            <pc:sldMk cId="1206268872" sldId="562"/>
            <ac:spMk id="2" creationId="{A0CF380C-B7E0-1E91-A598-645A0A206F01}"/>
          </ac:spMkLst>
        </pc:spChg>
        <pc:spChg chg="mod">
          <ac:chgData name="Gnanakumar Ganesan" userId="01c6304ab81ed45c" providerId="LiveId" clId="{25BAE59F-D5FE-4533-AB0A-080C989B79E4}" dt="2023-02-15T09:56:28.691" v="2259" actId="15"/>
          <ac:spMkLst>
            <pc:docMk/>
            <pc:sldMk cId="1206268872" sldId="562"/>
            <ac:spMk id="3" creationId="{8EF2318D-D648-8A8B-3D24-8F230D9C83DB}"/>
          </ac:spMkLst>
        </pc:spChg>
        <pc:spChg chg="mod">
          <ac:chgData name="Gnanakumar Ganesan" userId="01c6304ab81ed45c" providerId="LiveId" clId="{25BAE59F-D5FE-4533-AB0A-080C989B79E4}" dt="2023-02-15T09:53:45.133" v="2098" actId="6549"/>
          <ac:spMkLst>
            <pc:docMk/>
            <pc:sldMk cId="1206268872" sldId="562"/>
            <ac:spMk id="4" creationId="{088FE47C-AB9F-B949-4FBE-254BA101C8B0}"/>
          </ac:spMkLst>
        </pc:spChg>
        <pc:picChg chg="add mod">
          <ac:chgData name="Gnanakumar Ganesan" userId="01c6304ab81ed45c" providerId="LiveId" clId="{25BAE59F-D5FE-4533-AB0A-080C989B79E4}" dt="2023-02-15T09:57:07.276" v="2263" actId="14100"/>
          <ac:picMkLst>
            <pc:docMk/>
            <pc:sldMk cId="1206268872" sldId="562"/>
            <ac:picMk id="7" creationId="{3669F337-F47B-665E-3C63-531FD0ABB75E}"/>
          </ac:picMkLst>
        </pc:picChg>
      </pc:sldChg>
      <pc:sldChg chg="modSp new mod">
        <pc:chgData name="Gnanakumar Ganesan" userId="01c6304ab81ed45c" providerId="LiveId" clId="{25BAE59F-D5FE-4533-AB0A-080C989B79E4}" dt="2023-02-15T10:03:13.022" v="2822" actId="113"/>
        <pc:sldMkLst>
          <pc:docMk/>
          <pc:sldMk cId="1466298411" sldId="563"/>
        </pc:sldMkLst>
        <pc:spChg chg="mod">
          <ac:chgData name="Gnanakumar Ganesan" userId="01c6304ab81ed45c" providerId="LiveId" clId="{25BAE59F-D5FE-4533-AB0A-080C989B79E4}" dt="2023-02-15T10:03:13.022" v="2822" actId="113"/>
          <ac:spMkLst>
            <pc:docMk/>
            <pc:sldMk cId="1466298411" sldId="563"/>
            <ac:spMk id="3" creationId="{09624A12-6F9F-C6DC-257F-FDB4A649F209}"/>
          </ac:spMkLst>
        </pc:spChg>
        <pc:spChg chg="mod">
          <ac:chgData name="Gnanakumar Ganesan" userId="01c6304ab81ed45c" providerId="LiveId" clId="{25BAE59F-D5FE-4533-AB0A-080C989B79E4}" dt="2023-02-15T09:53:50.838" v="2099" actId="6549"/>
          <ac:spMkLst>
            <pc:docMk/>
            <pc:sldMk cId="1466298411" sldId="563"/>
            <ac:spMk id="4" creationId="{4809C6D4-24AD-6F79-77ED-6E785C862E3E}"/>
          </ac:spMkLst>
        </pc:spChg>
      </pc:sldChg>
      <pc:sldChg chg="modSp new mod">
        <pc:chgData name="Gnanakumar Ganesan" userId="01c6304ab81ed45c" providerId="LiveId" clId="{25BAE59F-D5FE-4533-AB0A-080C989B79E4}" dt="2023-02-15T10:21:15.946" v="3709" actId="123"/>
        <pc:sldMkLst>
          <pc:docMk/>
          <pc:sldMk cId="2003440730" sldId="564"/>
        </pc:sldMkLst>
        <pc:spChg chg="mod">
          <ac:chgData name="Gnanakumar Ganesan" userId="01c6304ab81ed45c" providerId="LiveId" clId="{25BAE59F-D5FE-4533-AB0A-080C989B79E4}" dt="2023-02-15T10:21:15.946" v="3709" actId="123"/>
          <ac:spMkLst>
            <pc:docMk/>
            <pc:sldMk cId="2003440730" sldId="564"/>
            <ac:spMk id="3" creationId="{4EBA3594-D35E-08FA-226B-ACAC4284039F}"/>
          </ac:spMkLst>
        </pc:spChg>
        <pc:spChg chg="mod">
          <ac:chgData name="Gnanakumar Ganesan" userId="01c6304ab81ed45c" providerId="LiveId" clId="{25BAE59F-D5FE-4533-AB0A-080C989B79E4}" dt="2023-02-15T09:53:55.488" v="2100" actId="6549"/>
          <ac:spMkLst>
            <pc:docMk/>
            <pc:sldMk cId="2003440730" sldId="564"/>
            <ac:spMk id="4" creationId="{DAAE3498-FF61-FF67-0B9A-9457F179C0BF}"/>
          </ac:spMkLst>
        </pc:spChg>
      </pc:sldChg>
      <pc:sldChg chg="modSp new mod">
        <pc:chgData name="Gnanakumar Ganesan" userId="01c6304ab81ed45c" providerId="LiveId" clId="{25BAE59F-D5FE-4533-AB0A-080C989B79E4}" dt="2023-02-15T10:12:40.097" v="3282" actId="2711"/>
        <pc:sldMkLst>
          <pc:docMk/>
          <pc:sldMk cId="1399981567" sldId="565"/>
        </pc:sldMkLst>
        <pc:spChg chg="mod">
          <ac:chgData name="Gnanakumar Ganesan" userId="01c6304ab81ed45c" providerId="LiveId" clId="{25BAE59F-D5FE-4533-AB0A-080C989B79E4}" dt="2023-02-15T10:11:20.169" v="3141" actId="20577"/>
          <ac:spMkLst>
            <pc:docMk/>
            <pc:sldMk cId="1399981567" sldId="565"/>
            <ac:spMk id="2" creationId="{ED047BAC-191B-B0D9-2A3A-FAC114E5516E}"/>
          </ac:spMkLst>
        </pc:spChg>
        <pc:spChg chg="mod">
          <ac:chgData name="Gnanakumar Ganesan" userId="01c6304ab81ed45c" providerId="LiveId" clId="{25BAE59F-D5FE-4533-AB0A-080C989B79E4}" dt="2023-02-15T10:12:40.097" v="3282" actId="2711"/>
          <ac:spMkLst>
            <pc:docMk/>
            <pc:sldMk cId="1399981567" sldId="565"/>
            <ac:spMk id="3" creationId="{BC5BCD00-0194-B225-18CF-53BEA35B7DE8}"/>
          </ac:spMkLst>
        </pc:spChg>
        <pc:spChg chg="mod">
          <ac:chgData name="Gnanakumar Ganesan" userId="01c6304ab81ed45c" providerId="LiveId" clId="{25BAE59F-D5FE-4533-AB0A-080C989B79E4}" dt="2023-02-15T10:10:46.946" v="3105" actId="6549"/>
          <ac:spMkLst>
            <pc:docMk/>
            <pc:sldMk cId="1399981567" sldId="565"/>
            <ac:spMk id="4" creationId="{E9152876-6397-B6CC-1648-EC5248DE57B6}"/>
          </ac:spMkLst>
        </pc:spChg>
      </pc:sldChg>
      <pc:sldChg chg="modSp new mod">
        <pc:chgData name="Gnanakumar Ganesan" userId="01c6304ab81ed45c" providerId="LiveId" clId="{25BAE59F-D5FE-4533-AB0A-080C989B79E4}" dt="2023-02-15T10:21:04.228" v="3708" actId="113"/>
        <pc:sldMkLst>
          <pc:docMk/>
          <pc:sldMk cId="4140294880" sldId="566"/>
        </pc:sldMkLst>
        <pc:spChg chg="mod">
          <ac:chgData name="Gnanakumar Ganesan" userId="01c6304ab81ed45c" providerId="LiveId" clId="{25BAE59F-D5FE-4533-AB0A-080C989B79E4}" dt="2023-02-15T10:13:02.809" v="3297" actId="20577"/>
          <ac:spMkLst>
            <pc:docMk/>
            <pc:sldMk cId="4140294880" sldId="566"/>
            <ac:spMk id="2" creationId="{B1DD9EDF-8F3E-B303-749B-CF1E1B8A81CD}"/>
          </ac:spMkLst>
        </pc:spChg>
        <pc:spChg chg="mod">
          <ac:chgData name="Gnanakumar Ganesan" userId="01c6304ab81ed45c" providerId="LiveId" clId="{25BAE59F-D5FE-4533-AB0A-080C989B79E4}" dt="2023-02-15T10:21:04.228" v="3708" actId="113"/>
          <ac:spMkLst>
            <pc:docMk/>
            <pc:sldMk cId="4140294880" sldId="566"/>
            <ac:spMk id="3" creationId="{413DD402-C794-E02F-0DBF-B1A16C247E56}"/>
          </ac:spMkLst>
        </pc:spChg>
        <pc:spChg chg="mod">
          <ac:chgData name="Gnanakumar Ganesan" userId="01c6304ab81ed45c" providerId="LiveId" clId="{25BAE59F-D5FE-4533-AB0A-080C989B79E4}" dt="2023-02-15T10:10:51.965" v="3106" actId="6549"/>
          <ac:spMkLst>
            <pc:docMk/>
            <pc:sldMk cId="4140294880" sldId="566"/>
            <ac:spMk id="4" creationId="{BA045954-8254-074A-2543-0BF4DFFA24A2}"/>
          </ac:spMkLst>
        </pc:spChg>
      </pc:sldChg>
      <pc:sldChg chg="modSp new mod">
        <pc:chgData name="Gnanakumar Ganesan" userId="01c6304ab81ed45c" providerId="LiveId" clId="{25BAE59F-D5FE-4533-AB0A-080C989B79E4}" dt="2023-02-16T03:35:16.897" v="4277" actId="15"/>
        <pc:sldMkLst>
          <pc:docMk/>
          <pc:sldMk cId="2174439187" sldId="567"/>
        </pc:sldMkLst>
        <pc:spChg chg="mod">
          <ac:chgData name="Gnanakumar Ganesan" userId="01c6304ab81ed45c" providerId="LiveId" clId="{25BAE59F-D5FE-4533-AB0A-080C989B79E4}" dt="2023-02-15T10:23:34.260" v="3744" actId="20577"/>
          <ac:spMkLst>
            <pc:docMk/>
            <pc:sldMk cId="2174439187" sldId="567"/>
            <ac:spMk id="2" creationId="{DB1B8207-8465-55B5-4EF2-C37A00924AE5}"/>
          </ac:spMkLst>
        </pc:spChg>
        <pc:spChg chg="mod">
          <ac:chgData name="Gnanakumar Ganesan" userId="01c6304ab81ed45c" providerId="LiveId" clId="{25BAE59F-D5FE-4533-AB0A-080C989B79E4}" dt="2023-02-16T03:35:16.897" v="4277" actId="15"/>
          <ac:spMkLst>
            <pc:docMk/>
            <pc:sldMk cId="2174439187" sldId="567"/>
            <ac:spMk id="3" creationId="{6FFC20AF-179A-0CDD-466D-F9BFE2C26356}"/>
          </ac:spMkLst>
        </pc:spChg>
        <pc:spChg chg="mod">
          <ac:chgData name="Gnanakumar Ganesan" userId="01c6304ab81ed45c" providerId="LiveId" clId="{25BAE59F-D5FE-4533-AB0A-080C989B79E4}" dt="2023-02-15T10:22:02.041" v="3715" actId="6549"/>
          <ac:spMkLst>
            <pc:docMk/>
            <pc:sldMk cId="2174439187" sldId="567"/>
            <ac:spMk id="4" creationId="{0ECAB1A8-C6D2-1C3F-5E0A-C8B9FAB9AFB0}"/>
          </ac:spMkLst>
        </pc:spChg>
      </pc:sldChg>
      <pc:sldChg chg="addSp modSp new mod">
        <pc:chgData name="Gnanakumar Ganesan" userId="01c6304ab81ed45c" providerId="LiveId" clId="{25BAE59F-D5FE-4533-AB0A-080C989B79E4}" dt="2023-02-16T03:36:19.977" v="4279" actId="14100"/>
        <pc:sldMkLst>
          <pc:docMk/>
          <pc:sldMk cId="2117205705" sldId="568"/>
        </pc:sldMkLst>
        <pc:spChg chg="mod">
          <ac:chgData name="Gnanakumar Ganesan" userId="01c6304ab81ed45c" providerId="LiveId" clId="{25BAE59F-D5FE-4533-AB0A-080C989B79E4}" dt="2023-02-15T10:22:08.040" v="3716" actId="6549"/>
          <ac:spMkLst>
            <pc:docMk/>
            <pc:sldMk cId="2117205705" sldId="568"/>
            <ac:spMk id="4" creationId="{A5CFF9AB-6870-0C3E-3F78-6C9CEBEAE671}"/>
          </ac:spMkLst>
        </pc:spChg>
        <pc:picChg chg="add mod">
          <ac:chgData name="Gnanakumar Ganesan" userId="01c6304ab81ed45c" providerId="LiveId" clId="{25BAE59F-D5FE-4533-AB0A-080C989B79E4}" dt="2023-02-16T03:36:19.977" v="4279" actId="14100"/>
          <ac:picMkLst>
            <pc:docMk/>
            <pc:sldMk cId="2117205705" sldId="568"/>
            <ac:picMk id="7" creationId="{64564646-D284-B091-F3C6-318FFE785C56}"/>
          </ac:picMkLst>
        </pc:picChg>
      </pc:sldChg>
      <pc:sldChg chg="modSp new mod">
        <pc:chgData name="Gnanakumar Ganesan" userId="01c6304ab81ed45c" providerId="LiveId" clId="{25BAE59F-D5FE-4533-AB0A-080C989B79E4}" dt="2023-02-16T04:43:19.633" v="5519" actId="15"/>
        <pc:sldMkLst>
          <pc:docMk/>
          <pc:sldMk cId="976087068" sldId="569"/>
        </pc:sldMkLst>
        <pc:spChg chg="mod">
          <ac:chgData name="Gnanakumar Ganesan" userId="01c6304ab81ed45c" providerId="LiveId" clId="{25BAE59F-D5FE-4533-AB0A-080C989B79E4}" dt="2023-02-16T04:43:19.633" v="5519" actId="15"/>
          <ac:spMkLst>
            <pc:docMk/>
            <pc:sldMk cId="976087068" sldId="569"/>
            <ac:spMk id="3" creationId="{F5004C46-6174-D42D-8F39-BDF26EF2A3F0}"/>
          </ac:spMkLst>
        </pc:spChg>
        <pc:spChg chg="mod">
          <ac:chgData name="Gnanakumar Ganesan" userId="01c6304ab81ed45c" providerId="LiveId" clId="{25BAE59F-D5FE-4533-AB0A-080C989B79E4}" dt="2023-02-15T10:22:13.549" v="3717" actId="6549"/>
          <ac:spMkLst>
            <pc:docMk/>
            <pc:sldMk cId="976087068" sldId="569"/>
            <ac:spMk id="4" creationId="{17774C8A-F637-5FEC-F4A3-075D60B26E3B}"/>
          </ac:spMkLst>
        </pc:spChg>
      </pc:sldChg>
      <pc:sldChg chg="modSp new mod">
        <pc:chgData name="Gnanakumar Ganesan" userId="01c6304ab81ed45c" providerId="LiveId" clId="{25BAE59F-D5FE-4533-AB0A-080C989B79E4}" dt="2023-02-16T03:47:04.880" v="5076" actId="2711"/>
        <pc:sldMkLst>
          <pc:docMk/>
          <pc:sldMk cId="471144675" sldId="570"/>
        </pc:sldMkLst>
        <pc:spChg chg="mod">
          <ac:chgData name="Gnanakumar Ganesan" userId="01c6304ab81ed45c" providerId="LiveId" clId="{25BAE59F-D5FE-4533-AB0A-080C989B79E4}" dt="2023-02-16T03:42:29.007" v="4781"/>
          <ac:spMkLst>
            <pc:docMk/>
            <pc:sldMk cId="471144675" sldId="570"/>
            <ac:spMk id="2" creationId="{257BE4CB-F18A-3F8B-1633-79B85AD6EE8E}"/>
          </ac:spMkLst>
        </pc:spChg>
        <pc:spChg chg="mod">
          <ac:chgData name="Gnanakumar Ganesan" userId="01c6304ab81ed45c" providerId="LiveId" clId="{25BAE59F-D5FE-4533-AB0A-080C989B79E4}" dt="2023-02-16T03:47:04.880" v="5076" actId="2711"/>
          <ac:spMkLst>
            <pc:docMk/>
            <pc:sldMk cId="471144675" sldId="570"/>
            <ac:spMk id="3" creationId="{8AADBDCE-C784-8C20-5178-40B6B6D3C06A}"/>
          </ac:spMkLst>
        </pc:spChg>
        <pc:spChg chg="mod">
          <ac:chgData name="Gnanakumar Ganesan" userId="01c6304ab81ed45c" providerId="LiveId" clId="{25BAE59F-D5FE-4533-AB0A-080C989B79E4}" dt="2023-02-15T10:22:19.094" v="3718" actId="6549"/>
          <ac:spMkLst>
            <pc:docMk/>
            <pc:sldMk cId="471144675" sldId="570"/>
            <ac:spMk id="4" creationId="{1E3395E5-AB1C-FD5F-44B1-74A0A4AD10F2}"/>
          </ac:spMkLst>
        </pc:spChg>
      </pc:sldChg>
      <pc:sldChg chg="addSp modSp new mod">
        <pc:chgData name="Gnanakumar Ganesan" userId="01c6304ab81ed45c" providerId="LiveId" clId="{25BAE59F-D5FE-4533-AB0A-080C989B79E4}" dt="2023-02-16T03:52:31.491" v="5475" actId="20577"/>
        <pc:sldMkLst>
          <pc:docMk/>
          <pc:sldMk cId="703722408" sldId="571"/>
        </pc:sldMkLst>
        <pc:spChg chg="mod">
          <ac:chgData name="Gnanakumar Ganesan" userId="01c6304ab81ed45c" providerId="LiveId" clId="{25BAE59F-D5FE-4533-AB0A-080C989B79E4}" dt="2023-02-16T03:52:31.491" v="5475" actId="20577"/>
          <ac:spMkLst>
            <pc:docMk/>
            <pc:sldMk cId="703722408" sldId="571"/>
            <ac:spMk id="3" creationId="{0A173577-6919-B17D-1CB2-B0D10C90592D}"/>
          </ac:spMkLst>
        </pc:spChg>
        <pc:spChg chg="mod">
          <ac:chgData name="Gnanakumar Ganesan" userId="01c6304ab81ed45c" providerId="LiveId" clId="{25BAE59F-D5FE-4533-AB0A-080C989B79E4}" dt="2023-02-15T10:22:23.768" v="3719" actId="6549"/>
          <ac:spMkLst>
            <pc:docMk/>
            <pc:sldMk cId="703722408" sldId="571"/>
            <ac:spMk id="4" creationId="{BB6C03F8-EB55-2759-4C94-0C2C9281B201}"/>
          </ac:spMkLst>
        </pc:spChg>
        <pc:picChg chg="add mod">
          <ac:chgData name="Gnanakumar Ganesan" userId="01c6304ab81ed45c" providerId="LiveId" clId="{25BAE59F-D5FE-4533-AB0A-080C989B79E4}" dt="2023-02-16T03:52:27.880" v="5474" actId="1076"/>
          <ac:picMkLst>
            <pc:docMk/>
            <pc:sldMk cId="703722408" sldId="571"/>
            <ac:picMk id="7" creationId="{CE7B0E5F-EDAB-5F52-0D77-2E7647F53567}"/>
          </ac:picMkLst>
        </pc:picChg>
      </pc:sldChg>
      <pc:sldChg chg="modSp new mod ord">
        <pc:chgData name="Gnanakumar Ganesan" userId="01c6304ab81ed45c" providerId="LiveId" clId="{25BAE59F-D5FE-4533-AB0A-080C989B79E4}" dt="2023-02-16T04:08:05.888" v="5495" actId="20577"/>
        <pc:sldMkLst>
          <pc:docMk/>
          <pc:sldMk cId="2182743673" sldId="572"/>
        </pc:sldMkLst>
        <pc:spChg chg="mod">
          <ac:chgData name="Gnanakumar Ganesan" userId="01c6304ab81ed45c" providerId="LiveId" clId="{25BAE59F-D5FE-4533-AB0A-080C989B79E4}" dt="2023-02-16T04:08:05.888" v="5495" actId="20577"/>
          <ac:spMkLst>
            <pc:docMk/>
            <pc:sldMk cId="2182743673" sldId="572"/>
            <ac:spMk id="3" creationId="{87FFEF3F-3B32-2C55-D552-4285A392FD32}"/>
          </ac:spMkLst>
        </pc:spChg>
        <pc:spChg chg="mod">
          <ac:chgData name="Gnanakumar Ganesan" userId="01c6304ab81ed45c" providerId="LiveId" clId="{25BAE59F-D5FE-4533-AB0A-080C989B79E4}" dt="2023-02-16T04:05:58.164" v="5483" actId="6549"/>
          <ac:spMkLst>
            <pc:docMk/>
            <pc:sldMk cId="2182743673" sldId="572"/>
            <ac:spMk id="4" creationId="{8938CEE8-7C7D-65BC-DDB7-C675EC4FC7D1}"/>
          </ac:spMkLst>
        </pc:spChg>
      </pc:sldChg>
      <pc:sldChg chg="addSp delSp modSp new mod">
        <pc:chgData name="Gnanakumar Ganesan" userId="01c6304ab81ed45c" providerId="LiveId" clId="{25BAE59F-D5FE-4533-AB0A-080C989B79E4}" dt="2023-02-16T04:06:16.968" v="5484"/>
        <pc:sldMkLst>
          <pc:docMk/>
          <pc:sldMk cId="360642643" sldId="573"/>
        </pc:sldMkLst>
        <pc:spChg chg="mod">
          <ac:chgData name="Gnanakumar Ganesan" userId="01c6304ab81ed45c" providerId="LiveId" clId="{25BAE59F-D5FE-4533-AB0A-080C989B79E4}" dt="2023-02-16T04:06:16.968" v="5484"/>
          <ac:spMkLst>
            <pc:docMk/>
            <pc:sldMk cId="360642643" sldId="573"/>
            <ac:spMk id="2" creationId="{A109EDA5-75C5-8028-4B44-33F281C9C5B9}"/>
          </ac:spMkLst>
        </pc:spChg>
        <pc:spChg chg="del">
          <ac:chgData name="Gnanakumar Ganesan" userId="01c6304ab81ed45c" providerId="LiveId" clId="{25BAE59F-D5FE-4533-AB0A-080C989B79E4}" dt="2023-02-16T04:05:33.046" v="5478" actId="22"/>
          <ac:spMkLst>
            <pc:docMk/>
            <pc:sldMk cId="360642643" sldId="573"/>
            <ac:spMk id="3" creationId="{A20CDDC2-0636-F7C8-8233-15BBDF827CA7}"/>
          </ac:spMkLst>
        </pc:spChg>
        <pc:spChg chg="mod">
          <ac:chgData name="Gnanakumar Ganesan" userId="01c6304ab81ed45c" providerId="LiveId" clId="{25BAE59F-D5FE-4533-AB0A-080C989B79E4}" dt="2023-02-16T04:05:53.389" v="5482" actId="6549"/>
          <ac:spMkLst>
            <pc:docMk/>
            <pc:sldMk cId="360642643" sldId="573"/>
            <ac:spMk id="4" creationId="{8C442434-FA8D-FFB8-4E6A-F94A8127C1EA}"/>
          </ac:spMkLst>
        </pc:spChg>
        <pc:picChg chg="add mod ord">
          <ac:chgData name="Gnanakumar Ganesan" userId="01c6304ab81ed45c" providerId="LiveId" clId="{25BAE59F-D5FE-4533-AB0A-080C989B79E4}" dt="2023-02-16T04:05:36.797" v="5479" actId="14100"/>
          <ac:picMkLst>
            <pc:docMk/>
            <pc:sldMk cId="360642643" sldId="573"/>
            <ac:picMk id="7" creationId="{ABD23767-DCD2-4728-991A-E64655E150B5}"/>
          </ac:picMkLst>
        </pc:picChg>
      </pc:sldChg>
      <pc:sldChg chg="modSp new mod">
        <pc:chgData name="Gnanakumar Ganesan" userId="01c6304ab81ed45c" providerId="LiveId" clId="{25BAE59F-D5FE-4533-AB0A-080C989B79E4}" dt="2023-02-16T04:44:24.949" v="5520" actId="2711"/>
        <pc:sldMkLst>
          <pc:docMk/>
          <pc:sldMk cId="3456971766" sldId="574"/>
        </pc:sldMkLst>
        <pc:spChg chg="mod">
          <ac:chgData name="Gnanakumar Ganesan" userId="01c6304ab81ed45c" providerId="LiveId" clId="{25BAE59F-D5FE-4533-AB0A-080C989B79E4}" dt="2023-02-16T04:44:24.949" v="5520" actId="2711"/>
          <ac:spMkLst>
            <pc:docMk/>
            <pc:sldMk cId="3456971766" sldId="574"/>
            <ac:spMk id="3" creationId="{3EF38CC8-FB45-13F4-6F60-40ABC8DCFFAF}"/>
          </ac:spMkLst>
        </pc:spChg>
        <pc:spChg chg="mod">
          <ac:chgData name="Gnanakumar Ganesan" userId="01c6304ab81ed45c" providerId="LiveId" clId="{25BAE59F-D5FE-4533-AB0A-080C989B79E4}" dt="2023-02-16T04:11:57.141" v="5515" actId="6549"/>
          <ac:spMkLst>
            <pc:docMk/>
            <pc:sldMk cId="3456971766" sldId="574"/>
            <ac:spMk id="4" creationId="{9637199A-54AA-0DA9-156B-E406105221BF}"/>
          </ac:spMkLst>
        </pc:spChg>
      </pc:sldChg>
      <pc:sldChg chg="modSp new mod">
        <pc:chgData name="Gnanakumar Ganesan" userId="01c6304ab81ed45c" providerId="LiveId" clId="{25BAE59F-D5FE-4533-AB0A-080C989B79E4}" dt="2023-02-16T04:12:01.963" v="5516" actId="6549"/>
        <pc:sldMkLst>
          <pc:docMk/>
          <pc:sldMk cId="983423889" sldId="575"/>
        </pc:sldMkLst>
        <pc:spChg chg="mod">
          <ac:chgData name="Gnanakumar Ganesan" userId="01c6304ab81ed45c" providerId="LiveId" clId="{25BAE59F-D5FE-4533-AB0A-080C989B79E4}" dt="2023-02-16T04:11:50.806" v="5514" actId="15"/>
          <ac:spMkLst>
            <pc:docMk/>
            <pc:sldMk cId="983423889" sldId="575"/>
            <ac:spMk id="3" creationId="{2EFEE663-517F-5182-DE5D-9F8EEA3550B7}"/>
          </ac:spMkLst>
        </pc:spChg>
        <pc:spChg chg="mod">
          <ac:chgData name="Gnanakumar Ganesan" userId="01c6304ab81ed45c" providerId="LiveId" clId="{25BAE59F-D5FE-4533-AB0A-080C989B79E4}" dt="2023-02-16T04:12:01.963" v="5516" actId="6549"/>
          <ac:spMkLst>
            <pc:docMk/>
            <pc:sldMk cId="983423889" sldId="575"/>
            <ac:spMk id="4" creationId="{51170558-C5CD-C6DA-2AF9-CC483A99EA82}"/>
          </ac:spMkLst>
        </pc:spChg>
      </pc:sldChg>
      <pc:sldChg chg="modSp new mod">
        <pc:chgData name="Gnanakumar Ganesan" userId="01c6304ab81ed45c" providerId="LiveId" clId="{25BAE59F-D5FE-4533-AB0A-080C989B79E4}" dt="2023-02-16T04:50:16.070" v="5536" actId="20577"/>
        <pc:sldMkLst>
          <pc:docMk/>
          <pc:sldMk cId="3764839644" sldId="576"/>
        </pc:sldMkLst>
        <pc:spChg chg="mod">
          <ac:chgData name="Gnanakumar Ganesan" userId="01c6304ab81ed45c" providerId="LiveId" clId="{25BAE59F-D5FE-4533-AB0A-080C989B79E4}" dt="2023-02-16T04:50:16.070" v="5536" actId="20577"/>
          <ac:spMkLst>
            <pc:docMk/>
            <pc:sldMk cId="3764839644" sldId="576"/>
            <ac:spMk id="3" creationId="{CC5E2955-D61C-4894-CFB4-661D3941B81E}"/>
          </ac:spMkLst>
        </pc:spChg>
      </pc:sldChg>
      <pc:sldChg chg="modSp new mod">
        <pc:chgData name="Gnanakumar Ganesan" userId="01c6304ab81ed45c" providerId="LiveId" clId="{25BAE59F-D5FE-4533-AB0A-080C989B79E4}" dt="2023-02-16T04:49:48.343" v="5530" actId="255"/>
        <pc:sldMkLst>
          <pc:docMk/>
          <pc:sldMk cId="52590159" sldId="577"/>
        </pc:sldMkLst>
        <pc:spChg chg="mod">
          <ac:chgData name="Gnanakumar Ganesan" userId="01c6304ab81ed45c" providerId="LiveId" clId="{25BAE59F-D5FE-4533-AB0A-080C989B79E4}" dt="2023-02-16T04:49:48.343" v="5530" actId="255"/>
          <ac:spMkLst>
            <pc:docMk/>
            <pc:sldMk cId="52590159" sldId="577"/>
            <ac:spMk id="3" creationId="{143CACC8-0851-4642-718E-96BD6B25E9F2}"/>
          </ac:spMkLst>
        </pc:spChg>
      </pc:sldChg>
      <pc:sldChg chg="addSp modSp new mod">
        <pc:chgData name="Gnanakumar Ganesan" userId="01c6304ab81ed45c" providerId="LiveId" clId="{25BAE59F-D5FE-4533-AB0A-080C989B79E4}" dt="2023-02-17T04:00:35.080" v="6986" actId="1076"/>
        <pc:sldMkLst>
          <pc:docMk/>
          <pc:sldMk cId="3863930851" sldId="578"/>
        </pc:sldMkLst>
        <pc:spChg chg="mod">
          <ac:chgData name="Gnanakumar Ganesan" userId="01c6304ab81ed45c" providerId="LiveId" clId="{25BAE59F-D5FE-4533-AB0A-080C989B79E4}" dt="2023-02-17T03:56:48.518" v="6783" actId="20577"/>
          <ac:spMkLst>
            <pc:docMk/>
            <pc:sldMk cId="3863930851" sldId="578"/>
            <ac:spMk id="2" creationId="{DFF7778A-C2CB-AEA6-BB0F-3BE7C268153F}"/>
          </ac:spMkLst>
        </pc:spChg>
        <pc:spChg chg="mod">
          <ac:chgData name="Gnanakumar Ganesan" userId="01c6304ab81ed45c" providerId="LiveId" clId="{25BAE59F-D5FE-4533-AB0A-080C989B79E4}" dt="2023-02-17T03:59:58.562" v="6984" actId="123"/>
          <ac:spMkLst>
            <pc:docMk/>
            <pc:sldMk cId="3863930851" sldId="578"/>
            <ac:spMk id="3" creationId="{7F51EADB-338D-19A4-8EFD-D12B8AC70825}"/>
          </ac:spMkLst>
        </pc:spChg>
        <pc:spChg chg="mod">
          <ac:chgData name="Gnanakumar Ganesan" userId="01c6304ab81ed45c" providerId="LiveId" clId="{25BAE59F-D5FE-4533-AB0A-080C989B79E4}" dt="2023-02-17T03:56:15.314" v="6755" actId="6549"/>
          <ac:spMkLst>
            <pc:docMk/>
            <pc:sldMk cId="3863930851" sldId="578"/>
            <ac:spMk id="4" creationId="{BFFBDD22-8EDF-9024-FE73-D676D5952642}"/>
          </ac:spMkLst>
        </pc:spChg>
        <pc:picChg chg="add mod">
          <ac:chgData name="Gnanakumar Ganesan" userId="01c6304ab81ed45c" providerId="LiveId" clId="{25BAE59F-D5FE-4533-AB0A-080C989B79E4}" dt="2023-02-17T04:00:35.080" v="6986" actId="1076"/>
          <ac:picMkLst>
            <pc:docMk/>
            <pc:sldMk cId="3863930851" sldId="578"/>
            <ac:picMk id="7" creationId="{8C6EBD4A-30A5-A566-DB0C-625200BC6706}"/>
          </ac:picMkLst>
        </pc:picChg>
      </pc:sldChg>
      <pc:sldChg chg="modSp new mod">
        <pc:chgData name="Gnanakumar Ganesan" userId="01c6304ab81ed45c" providerId="LiveId" clId="{25BAE59F-D5FE-4533-AB0A-080C989B79E4}" dt="2023-02-17T04:06:21.677" v="7375" actId="255"/>
        <pc:sldMkLst>
          <pc:docMk/>
          <pc:sldMk cId="2290600512" sldId="579"/>
        </pc:sldMkLst>
        <pc:spChg chg="mod">
          <ac:chgData name="Gnanakumar Ganesan" userId="01c6304ab81ed45c" providerId="LiveId" clId="{25BAE59F-D5FE-4533-AB0A-080C989B79E4}" dt="2023-02-17T04:01:51.683" v="7000" actId="20577"/>
          <ac:spMkLst>
            <pc:docMk/>
            <pc:sldMk cId="2290600512" sldId="579"/>
            <ac:spMk id="2" creationId="{D2B29670-7206-01BD-C441-0C35F39F1A03}"/>
          </ac:spMkLst>
        </pc:spChg>
        <pc:spChg chg="mod">
          <ac:chgData name="Gnanakumar Ganesan" userId="01c6304ab81ed45c" providerId="LiveId" clId="{25BAE59F-D5FE-4533-AB0A-080C989B79E4}" dt="2023-02-17T04:06:21.677" v="7375" actId="255"/>
          <ac:spMkLst>
            <pc:docMk/>
            <pc:sldMk cId="2290600512" sldId="579"/>
            <ac:spMk id="3" creationId="{73511423-318D-191C-50E4-FD091887612D}"/>
          </ac:spMkLst>
        </pc:spChg>
        <pc:spChg chg="mod">
          <ac:chgData name="Gnanakumar Ganesan" userId="01c6304ab81ed45c" providerId="LiveId" clId="{25BAE59F-D5FE-4533-AB0A-080C989B79E4}" dt="2023-02-17T03:56:27.425" v="6756" actId="6549"/>
          <ac:spMkLst>
            <pc:docMk/>
            <pc:sldMk cId="2290600512" sldId="579"/>
            <ac:spMk id="4" creationId="{871A0F71-8761-0762-5672-EAD064281E61}"/>
          </ac:spMkLst>
        </pc:spChg>
      </pc:sldChg>
      <pc:sldChg chg="addSp modSp new mod">
        <pc:chgData name="Gnanakumar Ganesan" userId="01c6304ab81ed45c" providerId="LiveId" clId="{25BAE59F-D5FE-4533-AB0A-080C989B79E4}" dt="2023-02-17T04:09:42.872" v="7414" actId="1076"/>
        <pc:sldMkLst>
          <pc:docMk/>
          <pc:sldMk cId="54109130" sldId="580"/>
        </pc:sldMkLst>
        <pc:spChg chg="mod">
          <ac:chgData name="Gnanakumar Ganesan" userId="01c6304ab81ed45c" providerId="LiveId" clId="{25BAE59F-D5FE-4533-AB0A-080C989B79E4}" dt="2023-02-17T04:07:06.129" v="7401" actId="20577"/>
          <ac:spMkLst>
            <pc:docMk/>
            <pc:sldMk cId="54109130" sldId="580"/>
            <ac:spMk id="2" creationId="{2CA58B96-CD31-8854-38C0-6390646833A3}"/>
          </ac:spMkLst>
        </pc:spChg>
        <pc:spChg chg="mod">
          <ac:chgData name="Gnanakumar Ganesan" userId="01c6304ab81ed45c" providerId="LiveId" clId="{25BAE59F-D5FE-4533-AB0A-080C989B79E4}" dt="2023-02-17T04:08:45.304" v="7409" actId="20577"/>
          <ac:spMkLst>
            <pc:docMk/>
            <pc:sldMk cId="54109130" sldId="580"/>
            <ac:spMk id="3" creationId="{0456B6B4-8A41-D254-CB2C-C7E4D3EA94B4}"/>
          </ac:spMkLst>
        </pc:spChg>
        <pc:spChg chg="mod">
          <ac:chgData name="Gnanakumar Ganesan" userId="01c6304ab81ed45c" providerId="LiveId" clId="{25BAE59F-D5FE-4533-AB0A-080C989B79E4}" dt="2023-02-17T03:56:05.140" v="6754" actId="6549"/>
          <ac:spMkLst>
            <pc:docMk/>
            <pc:sldMk cId="54109130" sldId="580"/>
            <ac:spMk id="4" creationId="{BB5C6150-F4D4-FF4F-944A-F89E4E73D9FB}"/>
          </ac:spMkLst>
        </pc:spChg>
        <pc:picChg chg="add mod">
          <ac:chgData name="Gnanakumar Ganesan" userId="01c6304ab81ed45c" providerId="LiveId" clId="{25BAE59F-D5FE-4533-AB0A-080C989B79E4}" dt="2023-02-17T04:09:42.872" v="7414" actId="1076"/>
          <ac:picMkLst>
            <pc:docMk/>
            <pc:sldMk cId="54109130" sldId="580"/>
            <ac:picMk id="7" creationId="{8DE0A1C3-1FA8-0675-DABD-CB0CE57515B1}"/>
          </ac:picMkLst>
        </pc:picChg>
      </pc:sldChg>
      <pc:sldChg chg="addSp modSp new mod">
        <pc:chgData name="Gnanakumar Ganesan" userId="01c6304ab81ed45c" providerId="LiveId" clId="{25BAE59F-D5FE-4533-AB0A-080C989B79E4}" dt="2023-02-17T07:46:52.579" v="7430" actId="1076"/>
        <pc:sldMkLst>
          <pc:docMk/>
          <pc:sldMk cId="833149645" sldId="581"/>
        </pc:sldMkLst>
        <pc:spChg chg="mod">
          <ac:chgData name="Gnanakumar Ganesan" userId="01c6304ab81ed45c" providerId="LiveId" clId="{25BAE59F-D5FE-4533-AB0A-080C989B79E4}" dt="2023-02-17T04:10:33.350" v="7415"/>
          <ac:spMkLst>
            <pc:docMk/>
            <pc:sldMk cId="833149645" sldId="581"/>
            <ac:spMk id="2" creationId="{1A2BEFE9-0C55-F938-0148-21F2E99AE4E7}"/>
          </ac:spMkLst>
        </pc:spChg>
        <pc:spChg chg="mod">
          <ac:chgData name="Gnanakumar Ganesan" userId="01c6304ab81ed45c" providerId="LiveId" clId="{25BAE59F-D5FE-4533-AB0A-080C989B79E4}" dt="2023-02-17T07:45:06.241" v="7422" actId="20577"/>
          <ac:spMkLst>
            <pc:docMk/>
            <pc:sldMk cId="833149645" sldId="581"/>
            <ac:spMk id="3" creationId="{34EA3712-4D72-4A33-6E1E-FB2240A5D886}"/>
          </ac:spMkLst>
        </pc:spChg>
        <pc:spChg chg="mod">
          <ac:chgData name="Gnanakumar Ganesan" userId="01c6304ab81ed45c" providerId="LiveId" clId="{25BAE59F-D5FE-4533-AB0A-080C989B79E4}" dt="2023-02-17T03:55:59.795" v="6753" actId="6549"/>
          <ac:spMkLst>
            <pc:docMk/>
            <pc:sldMk cId="833149645" sldId="581"/>
            <ac:spMk id="4" creationId="{6762FF61-FB40-542F-5828-818B582D4F2B}"/>
          </ac:spMkLst>
        </pc:spChg>
        <pc:picChg chg="add mod">
          <ac:chgData name="Gnanakumar Ganesan" userId="01c6304ab81ed45c" providerId="LiveId" clId="{25BAE59F-D5FE-4533-AB0A-080C989B79E4}" dt="2023-02-17T07:46:52.579" v="7430" actId="1076"/>
          <ac:picMkLst>
            <pc:docMk/>
            <pc:sldMk cId="833149645" sldId="581"/>
            <ac:picMk id="6" creationId="{6F02B69F-821E-E9EE-3D6E-7C0AEAF7D1D8}"/>
          </ac:picMkLst>
        </pc:picChg>
      </pc:sldChg>
      <pc:sldChg chg="addSp delSp modSp new mod">
        <pc:chgData name="Gnanakumar Ganesan" userId="01c6304ab81ed45c" providerId="LiveId" clId="{25BAE59F-D5FE-4533-AB0A-080C989B79E4}" dt="2023-02-17T07:48:07.083" v="7435"/>
        <pc:sldMkLst>
          <pc:docMk/>
          <pc:sldMk cId="3529200372" sldId="582"/>
        </pc:sldMkLst>
        <pc:spChg chg="mod">
          <ac:chgData name="Gnanakumar Ganesan" userId="01c6304ab81ed45c" providerId="LiveId" clId="{25BAE59F-D5FE-4533-AB0A-080C989B79E4}" dt="2023-02-17T07:48:07.083" v="7435"/>
          <ac:spMkLst>
            <pc:docMk/>
            <pc:sldMk cId="3529200372" sldId="582"/>
            <ac:spMk id="2" creationId="{68C01222-7487-96A1-9028-F33125061A60}"/>
          </ac:spMkLst>
        </pc:spChg>
        <pc:spChg chg="mod">
          <ac:chgData name="Gnanakumar Ganesan" userId="01c6304ab81ed45c" providerId="LiveId" clId="{25BAE59F-D5FE-4533-AB0A-080C989B79E4}" dt="2023-02-17T07:48:05.225" v="7434" actId="21"/>
          <ac:spMkLst>
            <pc:docMk/>
            <pc:sldMk cId="3529200372" sldId="582"/>
            <ac:spMk id="3" creationId="{10DD0616-7680-CF32-6466-1EA03CD7E83B}"/>
          </ac:spMkLst>
        </pc:spChg>
        <pc:spChg chg="mod">
          <ac:chgData name="Gnanakumar Ganesan" userId="01c6304ab81ed45c" providerId="LiveId" clId="{25BAE59F-D5FE-4533-AB0A-080C989B79E4}" dt="2023-02-17T03:55:52.806" v="6752" actId="6549"/>
          <ac:spMkLst>
            <pc:docMk/>
            <pc:sldMk cId="3529200372" sldId="582"/>
            <ac:spMk id="4" creationId="{D21816E9-2A01-58E6-7D3E-FE3658C2B630}"/>
          </ac:spMkLst>
        </pc:spChg>
        <pc:picChg chg="add del mod">
          <ac:chgData name="Gnanakumar Ganesan" userId="01c6304ab81ed45c" providerId="LiveId" clId="{25BAE59F-D5FE-4533-AB0A-080C989B79E4}" dt="2023-02-17T07:46:34.432" v="7426" actId="21"/>
          <ac:picMkLst>
            <pc:docMk/>
            <pc:sldMk cId="3529200372" sldId="582"/>
            <ac:picMk id="7" creationId="{6C523EA8-E686-52EC-0913-E23DBC7FEC13}"/>
          </ac:picMkLst>
        </pc:picChg>
      </pc:sldChg>
      <pc:sldChg chg="addSp modSp new mod">
        <pc:chgData name="Gnanakumar Ganesan" userId="01c6304ab81ed45c" providerId="LiveId" clId="{25BAE59F-D5FE-4533-AB0A-080C989B79E4}" dt="2023-02-17T08:12:08.107" v="7537" actId="1076"/>
        <pc:sldMkLst>
          <pc:docMk/>
          <pc:sldMk cId="938539879" sldId="583"/>
        </pc:sldMkLst>
        <pc:spChg chg="mod">
          <ac:chgData name="Gnanakumar Ganesan" userId="01c6304ab81ed45c" providerId="LiveId" clId="{25BAE59F-D5FE-4533-AB0A-080C989B79E4}" dt="2023-02-17T08:04:15.725" v="7445" actId="20577"/>
          <ac:spMkLst>
            <pc:docMk/>
            <pc:sldMk cId="938539879" sldId="583"/>
            <ac:spMk id="2" creationId="{581E85B9-192D-7D23-BEF6-03C3E8FA6B83}"/>
          </ac:spMkLst>
        </pc:spChg>
        <pc:spChg chg="mod">
          <ac:chgData name="Gnanakumar Ganesan" userId="01c6304ab81ed45c" providerId="LiveId" clId="{25BAE59F-D5FE-4533-AB0A-080C989B79E4}" dt="2023-02-17T08:06:56.347" v="7477" actId="20577"/>
          <ac:spMkLst>
            <pc:docMk/>
            <pc:sldMk cId="938539879" sldId="583"/>
            <ac:spMk id="3" creationId="{5593097B-6D12-77EC-5FC4-10A0ED3F90DA}"/>
          </ac:spMkLst>
        </pc:spChg>
        <pc:spChg chg="mod">
          <ac:chgData name="Gnanakumar Ganesan" userId="01c6304ab81ed45c" providerId="LiveId" clId="{25BAE59F-D5FE-4533-AB0A-080C989B79E4}" dt="2023-02-17T08:05:23.738" v="7446" actId="6549"/>
          <ac:spMkLst>
            <pc:docMk/>
            <pc:sldMk cId="938539879" sldId="583"/>
            <ac:spMk id="4" creationId="{CCA788BE-9646-1860-28A7-F386FC2B630D}"/>
          </ac:spMkLst>
        </pc:spChg>
        <pc:picChg chg="add mod">
          <ac:chgData name="Gnanakumar Ganesan" userId="01c6304ab81ed45c" providerId="LiveId" clId="{25BAE59F-D5FE-4533-AB0A-080C989B79E4}" dt="2023-02-17T08:12:08.107" v="7537" actId="1076"/>
          <ac:picMkLst>
            <pc:docMk/>
            <pc:sldMk cId="938539879" sldId="583"/>
            <ac:picMk id="6" creationId="{27714C73-23A9-BA1A-3635-A416C10BFB33}"/>
          </ac:picMkLst>
        </pc:picChg>
      </pc:sldChg>
      <pc:sldChg chg="addSp modSp new mod">
        <pc:chgData name="Gnanakumar Ganesan" userId="01c6304ab81ed45c" providerId="LiveId" clId="{25BAE59F-D5FE-4533-AB0A-080C989B79E4}" dt="2023-02-17T08:13:48.071" v="7541" actId="1076"/>
        <pc:sldMkLst>
          <pc:docMk/>
          <pc:sldMk cId="1262431350" sldId="584"/>
        </pc:sldMkLst>
        <pc:spChg chg="mod">
          <ac:chgData name="Gnanakumar Ganesan" userId="01c6304ab81ed45c" providerId="LiveId" clId="{25BAE59F-D5FE-4533-AB0A-080C989B79E4}" dt="2023-02-17T08:07:41.926" v="7481"/>
          <ac:spMkLst>
            <pc:docMk/>
            <pc:sldMk cId="1262431350" sldId="584"/>
            <ac:spMk id="2" creationId="{02083BC6-EF11-AB91-71C1-40CC7E283B56}"/>
          </ac:spMkLst>
        </pc:spChg>
        <pc:spChg chg="mod">
          <ac:chgData name="Gnanakumar Ganesan" userId="01c6304ab81ed45c" providerId="LiveId" clId="{25BAE59F-D5FE-4533-AB0A-080C989B79E4}" dt="2023-02-17T08:07:35.171" v="7480" actId="2711"/>
          <ac:spMkLst>
            <pc:docMk/>
            <pc:sldMk cId="1262431350" sldId="584"/>
            <ac:spMk id="3" creationId="{1F749609-5825-857A-92DD-59B7EC990115}"/>
          </ac:spMkLst>
        </pc:spChg>
        <pc:spChg chg="mod">
          <ac:chgData name="Gnanakumar Ganesan" userId="01c6304ab81ed45c" providerId="LiveId" clId="{25BAE59F-D5FE-4533-AB0A-080C989B79E4}" dt="2023-02-17T08:06:06.954" v="7458" actId="6549"/>
          <ac:spMkLst>
            <pc:docMk/>
            <pc:sldMk cId="1262431350" sldId="584"/>
            <ac:spMk id="4" creationId="{0F495099-9EC6-59F1-226F-4815366FD9D4}"/>
          </ac:spMkLst>
        </pc:spChg>
        <pc:picChg chg="add mod">
          <ac:chgData name="Gnanakumar Ganesan" userId="01c6304ab81ed45c" providerId="LiveId" clId="{25BAE59F-D5FE-4533-AB0A-080C989B79E4}" dt="2023-02-17T08:13:48.071" v="7541" actId="1076"/>
          <ac:picMkLst>
            <pc:docMk/>
            <pc:sldMk cId="1262431350" sldId="584"/>
            <ac:picMk id="7" creationId="{0477E2FA-31A6-FC22-9561-D21418D61DB7}"/>
          </ac:picMkLst>
        </pc:picChg>
      </pc:sldChg>
      <pc:sldChg chg="addSp modSp new mod">
        <pc:chgData name="Gnanakumar Ganesan" userId="01c6304ab81ed45c" providerId="LiveId" clId="{25BAE59F-D5FE-4533-AB0A-080C989B79E4}" dt="2023-02-17T08:14:51.866" v="7545" actId="14100"/>
        <pc:sldMkLst>
          <pc:docMk/>
          <pc:sldMk cId="2667107697" sldId="585"/>
        </pc:sldMkLst>
        <pc:spChg chg="mod">
          <ac:chgData name="Gnanakumar Ganesan" userId="01c6304ab81ed45c" providerId="LiveId" clId="{25BAE59F-D5FE-4533-AB0A-080C989B79E4}" dt="2023-02-17T08:08:28.204" v="7502"/>
          <ac:spMkLst>
            <pc:docMk/>
            <pc:sldMk cId="2667107697" sldId="585"/>
            <ac:spMk id="2" creationId="{10220C61-3F1F-310C-C688-B063BCFF0586}"/>
          </ac:spMkLst>
        </pc:spChg>
        <pc:spChg chg="mod">
          <ac:chgData name="Gnanakumar Ganesan" userId="01c6304ab81ed45c" providerId="LiveId" clId="{25BAE59F-D5FE-4533-AB0A-080C989B79E4}" dt="2023-02-17T08:08:18.105" v="7501" actId="6549"/>
          <ac:spMkLst>
            <pc:docMk/>
            <pc:sldMk cId="2667107697" sldId="585"/>
            <ac:spMk id="3" creationId="{B1671C31-7B90-5134-9D71-50513112B36F}"/>
          </ac:spMkLst>
        </pc:spChg>
        <pc:spChg chg="mod">
          <ac:chgData name="Gnanakumar Ganesan" userId="01c6304ab81ed45c" providerId="LiveId" clId="{25BAE59F-D5FE-4533-AB0A-080C989B79E4}" dt="2023-02-17T08:05:58.423" v="7457" actId="6549"/>
          <ac:spMkLst>
            <pc:docMk/>
            <pc:sldMk cId="2667107697" sldId="585"/>
            <ac:spMk id="4" creationId="{71D1DEA2-A83F-C4BA-2A3D-ADE82ECC86E9}"/>
          </ac:spMkLst>
        </pc:spChg>
        <pc:picChg chg="add mod">
          <ac:chgData name="Gnanakumar Ganesan" userId="01c6304ab81ed45c" providerId="LiveId" clId="{25BAE59F-D5FE-4533-AB0A-080C989B79E4}" dt="2023-02-17T08:14:51.866" v="7545" actId="14100"/>
          <ac:picMkLst>
            <pc:docMk/>
            <pc:sldMk cId="2667107697" sldId="585"/>
            <ac:picMk id="7" creationId="{AD71A83F-F6A5-90B7-475D-8A6DEBC55394}"/>
          </ac:picMkLst>
        </pc:picChg>
      </pc:sldChg>
      <pc:sldChg chg="addSp delSp modSp new mod">
        <pc:chgData name="Gnanakumar Ganesan" userId="01c6304ab81ed45c" providerId="LiveId" clId="{25BAE59F-D5FE-4533-AB0A-080C989B79E4}" dt="2023-02-17T08:16:03.956" v="7551" actId="20577"/>
        <pc:sldMkLst>
          <pc:docMk/>
          <pc:sldMk cId="3859777088" sldId="586"/>
        </pc:sldMkLst>
        <pc:spChg chg="mod">
          <ac:chgData name="Gnanakumar Ganesan" userId="01c6304ab81ed45c" providerId="LiveId" clId="{25BAE59F-D5FE-4533-AB0A-080C989B79E4}" dt="2023-02-17T08:09:39.382" v="7524" actId="20577"/>
          <ac:spMkLst>
            <pc:docMk/>
            <pc:sldMk cId="3859777088" sldId="586"/>
            <ac:spMk id="2" creationId="{1CD08508-8B3C-FF74-0E26-ECE594B72B21}"/>
          </ac:spMkLst>
        </pc:spChg>
        <pc:spChg chg="mod">
          <ac:chgData name="Gnanakumar Ganesan" userId="01c6304ab81ed45c" providerId="LiveId" clId="{25BAE59F-D5FE-4533-AB0A-080C989B79E4}" dt="2023-02-17T08:16:03.956" v="7551" actId="20577"/>
          <ac:spMkLst>
            <pc:docMk/>
            <pc:sldMk cId="3859777088" sldId="586"/>
            <ac:spMk id="3" creationId="{A702B2A5-23D8-70DE-12C2-14E0EA022698}"/>
          </ac:spMkLst>
        </pc:spChg>
        <pc:spChg chg="mod">
          <ac:chgData name="Gnanakumar Ganesan" userId="01c6304ab81ed45c" providerId="LiveId" clId="{25BAE59F-D5FE-4533-AB0A-080C989B79E4}" dt="2023-02-17T08:05:52.348" v="7456" actId="6549"/>
          <ac:spMkLst>
            <pc:docMk/>
            <pc:sldMk cId="3859777088" sldId="586"/>
            <ac:spMk id="4" creationId="{614ABF11-91E0-8CAF-4EDF-B0161661EA00}"/>
          </ac:spMkLst>
        </pc:spChg>
        <pc:picChg chg="add del mod">
          <ac:chgData name="Gnanakumar Ganesan" userId="01c6304ab81ed45c" providerId="LiveId" clId="{25BAE59F-D5FE-4533-AB0A-080C989B79E4}" dt="2023-02-17T08:12:01.179" v="7535" actId="21"/>
          <ac:picMkLst>
            <pc:docMk/>
            <pc:sldMk cId="3859777088" sldId="586"/>
            <ac:picMk id="7" creationId="{11E9D487-4925-5B0E-3C9A-E4909A75D6CE}"/>
          </ac:picMkLst>
        </pc:picChg>
        <pc:picChg chg="add mod">
          <ac:chgData name="Gnanakumar Ganesan" userId="01c6304ab81ed45c" providerId="LiveId" clId="{25BAE59F-D5FE-4533-AB0A-080C989B79E4}" dt="2023-02-17T08:15:49.679" v="7550" actId="14100"/>
          <ac:picMkLst>
            <pc:docMk/>
            <pc:sldMk cId="3859777088" sldId="586"/>
            <ac:picMk id="9" creationId="{27F1B2D8-CB50-B9CB-BB5C-1D46264A2944}"/>
          </ac:picMkLst>
        </pc:picChg>
      </pc:sldChg>
      <pc:sldChg chg="addSp modSp new mod">
        <pc:chgData name="Gnanakumar Ganesan" userId="01c6304ab81ed45c" providerId="LiveId" clId="{25BAE59F-D5FE-4533-AB0A-080C989B79E4}" dt="2023-02-17T08:18:58.654" v="7602" actId="2711"/>
        <pc:sldMkLst>
          <pc:docMk/>
          <pc:sldMk cId="1438380244" sldId="587"/>
        </pc:sldMkLst>
        <pc:spChg chg="mod">
          <ac:chgData name="Gnanakumar Ganesan" userId="01c6304ab81ed45c" providerId="LiveId" clId="{25BAE59F-D5FE-4533-AB0A-080C989B79E4}" dt="2023-02-17T08:18:58.654" v="7602" actId="2711"/>
          <ac:spMkLst>
            <pc:docMk/>
            <pc:sldMk cId="1438380244" sldId="587"/>
            <ac:spMk id="2" creationId="{10C78A8A-357A-422D-E9DC-7A997B7901DD}"/>
          </ac:spMkLst>
        </pc:spChg>
        <pc:spChg chg="mod">
          <ac:chgData name="Gnanakumar Ganesan" userId="01c6304ab81ed45c" providerId="LiveId" clId="{25BAE59F-D5FE-4533-AB0A-080C989B79E4}" dt="2023-02-17T08:05:46.663" v="7455" actId="6549"/>
          <ac:spMkLst>
            <pc:docMk/>
            <pc:sldMk cId="1438380244" sldId="587"/>
            <ac:spMk id="4" creationId="{ACC73DBA-7BBE-5DCB-4FE9-C392BA45BDDF}"/>
          </ac:spMkLst>
        </pc:spChg>
        <pc:picChg chg="add mod">
          <ac:chgData name="Gnanakumar Ganesan" userId="01c6304ab81ed45c" providerId="LiveId" clId="{25BAE59F-D5FE-4533-AB0A-080C989B79E4}" dt="2023-02-17T08:18:32.381" v="7554" actId="14100"/>
          <ac:picMkLst>
            <pc:docMk/>
            <pc:sldMk cId="1438380244" sldId="587"/>
            <ac:picMk id="7" creationId="{D5F81045-312D-9390-B024-A791639C877A}"/>
          </ac:picMkLst>
        </pc:picChg>
      </pc:sldChg>
      <pc:sldChg chg="modSp new del mod">
        <pc:chgData name="Gnanakumar Ganesan" userId="01c6304ab81ed45c" providerId="LiveId" clId="{25BAE59F-D5FE-4533-AB0A-080C989B79E4}" dt="2023-02-20T04:40:16.122" v="7670" actId="47"/>
        <pc:sldMkLst>
          <pc:docMk/>
          <pc:sldMk cId="3984345395" sldId="588"/>
        </pc:sldMkLst>
        <pc:spChg chg="mod">
          <ac:chgData name="Gnanakumar Ganesan" userId="01c6304ab81ed45c" providerId="LiveId" clId="{25BAE59F-D5FE-4533-AB0A-080C989B79E4}" dt="2023-02-17T08:26:02.221" v="7603"/>
          <ac:spMkLst>
            <pc:docMk/>
            <pc:sldMk cId="3984345395" sldId="588"/>
            <ac:spMk id="2" creationId="{3D7FCFC4-878A-C56E-B35A-5B5668F66F8A}"/>
          </ac:spMkLst>
        </pc:spChg>
        <pc:spChg chg="mod">
          <ac:chgData name="Gnanakumar Ganesan" userId="01c6304ab81ed45c" providerId="LiveId" clId="{25BAE59F-D5FE-4533-AB0A-080C989B79E4}" dt="2023-02-20T04:38:05.106" v="7669" actId="113"/>
          <ac:spMkLst>
            <pc:docMk/>
            <pc:sldMk cId="3984345395" sldId="588"/>
            <ac:spMk id="3" creationId="{6653DC89-D5CA-0F4C-7849-0B76CBC9D139}"/>
          </ac:spMkLst>
        </pc:spChg>
        <pc:spChg chg="mod">
          <ac:chgData name="Gnanakumar Ganesan" userId="01c6304ab81ed45c" providerId="LiveId" clId="{25BAE59F-D5FE-4533-AB0A-080C989B79E4}" dt="2023-02-17T08:05:40.532" v="7454" actId="6549"/>
          <ac:spMkLst>
            <pc:docMk/>
            <pc:sldMk cId="3984345395" sldId="588"/>
            <ac:spMk id="4" creationId="{F254D8F7-FAFD-23C0-A1E8-4502D9D88D73}"/>
          </ac:spMkLst>
        </pc:spChg>
      </pc:sldChg>
      <pc:sldChg chg="modSp new mod">
        <pc:chgData name="Gnanakumar Ganesan" userId="01c6304ab81ed45c" providerId="LiveId" clId="{25BAE59F-D5FE-4533-AB0A-080C989B79E4}" dt="2023-02-20T04:42:31.871" v="7673"/>
        <pc:sldMkLst>
          <pc:docMk/>
          <pc:sldMk cId="3578602870" sldId="589"/>
        </pc:sldMkLst>
        <pc:spChg chg="mod">
          <ac:chgData name="Gnanakumar Ganesan" userId="01c6304ab81ed45c" providerId="LiveId" clId="{25BAE59F-D5FE-4533-AB0A-080C989B79E4}" dt="2023-02-20T04:42:31.871" v="7673"/>
          <ac:spMkLst>
            <pc:docMk/>
            <pc:sldMk cId="3578602870" sldId="589"/>
            <ac:spMk id="2" creationId="{BC3DEC01-7109-816D-1992-0AC21D4AD427}"/>
          </ac:spMkLst>
        </pc:spChg>
        <pc:spChg chg="mod">
          <ac:chgData name="Gnanakumar Ganesan" userId="01c6304ab81ed45c" providerId="LiveId" clId="{25BAE59F-D5FE-4533-AB0A-080C989B79E4}" dt="2023-02-17T08:49:06.044" v="7639" actId="2711"/>
          <ac:spMkLst>
            <pc:docMk/>
            <pc:sldMk cId="3578602870" sldId="589"/>
            <ac:spMk id="3" creationId="{6F4C5F40-9D14-9C36-A91B-3EF7C4975FCC}"/>
          </ac:spMkLst>
        </pc:spChg>
        <pc:spChg chg="mod">
          <ac:chgData name="Gnanakumar Ganesan" userId="01c6304ab81ed45c" providerId="LiveId" clId="{25BAE59F-D5FE-4533-AB0A-080C989B79E4}" dt="2023-02-17T08:33:20.816" v="7611" actId="6549"/>
          <ac:spMkLst>
            <pc:docMk/>
            <pc:sldMk cId="3578602870" sldId="589"/>
            <ac:spMk id="4" creationId="{7926E9C5-98AD-2F92-2E82-39B5932BF853}"/>
          </ac:spMkLst>
        </pc:spChg>
      </pc:sldChg>
      <pc:sldChg chg="modSp new mod">
        <pc:chgData name="Gnanakumar Ganesan" userId="01c6304ab81ed45c" providerId="LiveId" clId="{25BAE59F-D5FE-4533-AB0A-080C989B79E4}" dt="2023-02-17T08:50:33.044" v="7651" actId="113"/>
        <pc:sldMkLst>
          <pc:docMk/>
          <pc:sldMk cId="1193784693" sldId="590"/>
        </pc:sldMkLst>
        <pc:spChg chg="mod">
          <ac:chgData name="Gnanakumar Ganesan" userId="01c6304ab81ed45c" providerId="LiveId" clId="{25BAE59F-D5FE-4533-AB0A-080C989B79E4}" dt="2023-02-17T08:50:33.044" v="7651" actId="113"/>
          <ac:spMkLst>
            <pc:docMk/>
            <pc:sldMk cId="1193784693" sldId="590"/>
            <ac:spMk id="3" creationId="{8414960D-EB6F-8E76-3CD8-9CED8CAE5B77}"/>
          </ac:spMkLst>
        </pc:spChg>
        <pc:spChg chg="mod">
          <ac:chgData name="Gnanakumar Ganesan" userId="01c6304ab81ed45c" providerId="LiveId" clId="{25BAE59F-D5FE-4533-AB0A-080C989B79E4}" dt="2023-02-17T08:33:12.930" v="7610" actId="6549"/>
          <ac:spMkLst>
            <pc:docMk/>
            <pc:sldMk cId="1193784693" sldId="590"/>
            <ac:spMk id="4" creationId="{1BC8875A-42ED-2844-665C-0696A6E5D5D2}"/>
          </ac:spMkLst>
        </pc:spChg>
      </pc:sldChg>
      <pc:sldChg chg="modSp new mod">
        <pc:chgData name="Gnanakumar Ganesan" userId="01c6304ab81ed45c" providerId="LiveId" clId="{25BAE59F-D5FE-4533-AB0A-080C989B79E4}" dt="2023-02-20T04:42:23.916" v="7672"/>
        <pc:sldMkLst>
          <pc:docMk/>
          <pc:sldMk cId="512037767" sldId="591"/>
        </pc:sldMkLst>
        <pc:spChg chg="mod">
          <ac:chgData name="Gnanakumar Ganesan" userId="01c6304ab81ed45c" providerId="LiveId" clId="{25BAE59F-D5FE-4533-AB0A-080C989B79E4}" dt="2023-02-20T04:42:23.916" v="7672"/>
          <ac:spMkLst>
            <pc:docMk/>
            <pc:sldMk cId="512037767" sldId="591"/>
            <ac:spMk id="2" creationId="{C64AAA0F-1E08-F12C-0FD5-150AC2E5562C}"/>
          </ac:spMkLst>
        </pc:spChg>
        <pc:spChg chg="mod">
          <ac:chgData name="Gnanakumar Ganesan" userId="01c6304ab81ed45c" providerId="LiveId" clId="{25BAE59F-D5FE-4533-AB0A-080C989B79E4}" dt="2023-02-17T08:52:00.458" v="7659" actId="113"/>
          <ac:spMkLst>
            <pc:docMk/>
            <pc:sldMk cId="512037767" sldId="591"/>
            <ac:spMk id="3" creationId="{43989F3A-54E9-359C-B629-92B5D94EA6F7}"/>
          </ac:spMkLst>
        </pc:spChg>
        <pc:spChg chg="mod">
          <ac:chgData name="Gnanakumar Ganesan" userId="01c6304ab81ed45c" providerId="LiveId" clId="{25BAE59F-D5FE-4533-AB0A-080C989B79E4}" dt="2023-02-17T08:33:07.862" v="7609" actId="6549"/>
          <ac:spMkLst>
            <pc:docMk/>
            <pc:sldMk cId="512037767" sldId="591"/>
            <ac:spMk id="4" creationId="{125432BE-9176-0BB0-D051-08E6A4435BDD}"/>
          </ac:spMkLst>
        </pc:spChg>
      </pc:sldChg>
      <pc:sldChg chg="modSp new del mod">
        <pc:chgData name="Gnanakumar Ganesan" userId="01c6304ab81ed45c" providerId="LiveId" clId="{25BAE59F-D5FE-4533-AB0A-080C989B79E4}" dt="2023-02-20T04:47:21.051" v="7710" actId="47"/>
        <pc:sldMkLst>
          <pc:docMk/>
          <pc:sldMk cId="2383200568" sldId="592"/>
        </pc:sldMkLst>
        <pc:spChg chg="mod">
          <ac:chgData name="Gnanakumar Ganesan" userId="01c6304ab81ed45c" providerId="LiveId" clId="{25BAE59F-D5FE-4533-AB0A-080C989B79E4}" dt="2023-02-20T04:46:31.601" v="7701" actId="21"/>
          <ac:spMkLst>
            <pc:docMk/>
            <pc:sldMk cId="2383200568" sldId="592"/>
            <ac:spMk id="3" creationId="{C7387CD8-ED70-F599-27E3-D4A3FCF9C13D}"/>
          </ac:spMkLst>
        </pc:spChg>
        <pc:spChg chg="mod">
          <ac:chgData name="Gnanakumar Ganesan" userId="01c6304ab81ed45c" providerId="LiveId" clId="{25BAE59F-D5FE-4533-AB0A-080C989B79E4}" dt="2023-02-17T08:33:00.752" v="7608" actId="6549"/>
          <ac:spMkLst>
            <pc:docMk/>
            <pc:sldMk cId="2383200568" sldId="592"/>
            <ac:spMk id="4" creationId="{61ACF418-F4CB-406E-6202-D4FBDE5477CA}"/>
          </ac:spMkLst>
        </pc:spChg>
      </pc:sldChg>
      <pc:sldChg chg="modSp new mod">
        <pc:chgData name="Gnanakumar Ganesan" userId="01c6304ab81ed45c" providerId="LiveId" clId="{25BAE59F-D5FE-4533-AB0A-080C989B79E4}" dt="2023-02-20T04:44:29.033" v="7688" actId="5793"/>
        <pc:sldMkLst>
          <pc:docMk/>
          <pc:sldMk cId="3131747456" sldId="593"/>
        </pc:sldMkLst>
        <pc:spChg chg="mod">
          <ac:chgData name="Gnanakumar Ganesan" userId="01c6304ab81ed45c" providerId="LiveId" clId="{25BAE59F-D5FE-4533-AB0A-080C989B79E4}" dt="2023-02-20T04:44:29.033" v="7688" actId="5793"/>
          <ac:spMkLst>
            <pc:docMk/>
            <pc:sldMk cId="3131747456" sldId="593"/>
            <ac:spMk id="3" creationId="{023D2B92-89A7-CD36-C9DB-F3E36FAE7EC2}"/>
          </ac:spMkLst>
        </pc:spChg>
        <pc:spChg chg="mod">
          <ac:chgData name="Gnanakumar Ganesan" userId="01c6304ab81ed45c" providerId="LiveId" clId="{25BAE59F-D5FE-4533-AB0A-080C989B79E4}" dt="2023-02-20T04:43:35.539" v="7679" actId="6549"/>
          <ac:spMkLst>
            <pc:docMk/>
            <pc:sldMk cId="3131747456" sldId="593"/>
            <ac:spMk id="4" creationId="{40148175-B5D4-5251-DAA8-67F30D94C743}"/>
          </ac:spMkLst>
        </pc:spChg>
      </pc:sldChg>
      <pc:sldChg chg="modSp new mod">
        <pc:chgData name="Gnanakumar Ganesan" userId="01c6304ab81ed45c" providerId="LiveId" clId="{25BAE59F-D5FE-4533-AB0A-080C989B79E4}" dt="2023-02-20T04:46:05.341" v="7699" actId="20577"/>
        <pc:sldMkLst>
          <pc:docMk/>
          <pc:sldMk cId="153023066" sldId="594"/>
        </pc:sldMkLst>
        <pc:spChg chg="mod">
          <ac:chgData name="Gnanakumar Ganesan" userId="01c6304ab81ed45c" providerId="LiveId" clId="{25BAE59F-D5FE-4533-AB0A-080C989B79E4}" dt="2023-02-20T04:46:05.341" v="7699" actId="20577"/>
          <ac:spMkLst>
            <pc:docMk/>
            <pc:sldMk cId="153023066" sldId="594"/>
            <ac:spMk id="3" creationId="{364C2993-FA66-0A8E-1326-62F34895AE2E}"/>
          </ac:spMkLst>
        </pc:spChg>
        <pc:spChg chg="mod">
          <ac:chgData name="Gnanakumar Ganesan" userId="01c6304ab81ed45c" providerId="LiveId" clId="{25BAE59F-D5FE-4533-AB0A-080C989B79E4}" dt="2023-02-20T04:43:30.338" v="7678" actId="6549"/>
          <ac:spMkLst>
            <pc:docMk/>
            <pc:sldMk cId="153023066" sldId="594"/>
            <ac:spMk id="4" creationId="{39B3F52B-CCFF-D225-6F69-B0E241915791}"/>
          </ac:spMkLst>
        </pc:spChg>
      </pc:sldChg>
      <pc:sldChg chg="modSp new mod">
        <pc:chgData name="Gnanakumar Ganesan" userId="01c6304ab81ed45c" providerId="LiveId" clId="{25BAE59F-D5FE-4533-AB0A-080C989B79E4}" dt="2023-02-20T04:47:10.866" v="7709" actId="113"/>
        <pc:sldMkLst>
          <pc:docMk/>
          <pc:sldMk cId="3751723497" sldId="595"/>
        </pc:sldMkLst>
        <pc:spChg chg="mod">
          <ac:chgData name="Gnanakumar Ganesan" userId="01c6304ab81ed45c" providerId="LiveId" clId="{25BAE59F-D5FE-4533-AB0A-080C989B79E4}" dt="2023-02-20T04:46:36.756" v="7702"/>
          <ac:spMkLst>
            <pc:docMk/>
            <pc:sldMk cId="3751723497" sldId="595"/>
            <ac:spMk id="2" creationId="{13B4FA1F-CA41-68FD-6903-6BF4459C3448}"/>
          </ac:spMkLst>
        </pc:spChg>
        <pc:spChg chg="mod">
          <ac:chgData name="Gnanakumar Ganesan" userId="01c6304ab81ed45c" providerId="LiveId" clId="{25BAE59F-D5FE-4533-AB0A-080C989B79E4}" dt="2023-02-20T04:47:10.866" v="7709" actId="113"/>
          <ac:spMkLst>
            <pc:docMk/>
            <pc:sldMk cId="3751723497" sldId="595"/>
            <ac:spMk id="3" creationId="{5CB8A1AC-DEB1-24B3-EBD2-9BC0426E4B0D}"/>
          </ac:spMkLst>
        </pc:spChg>
        <pc:spChg chg="mod">
          <ac:chgData name="Gnanakumar Ganesan" userId="01c6304ab81ed45c" providerId="LiveId" clId="{25BAE59F-D5FE-4533-AB0A-080C989B79E4}" dt="2023-02-20T04:43:24.093" v="7677" actId="6549"/>
          <ac:spMkLst>
            <pc:docMk/>
            <pc:sldMk cId="3751723497" sldId="595"/>
            <ac:spMk id="4" creationId="{E35190C2-4A72-9714-6BA5-7A6C21516A72}"/>
          </ac:spMkLst>
        </pc:spChg>
      </pc:sldChg>
      <pc:sldChg chg="addSp delSp modSp new mod">
        <pc:chgData name="Gnanakumar Ganesan" userId="01c6304ab81ed45c" providerId="LiveId" clId="{25BAE59F-D5FE-4533-AB0A-080C989B79E4}" dt="2023-02-23T04:39:01.173" v="8027" actId="21"/>
        <pc:sldMkLst>
          <pc:docMk/>
          <pc:sldMk cId="4027102272" sldId="596"/>
        </pc:sldMkLst>
        <pc:spChg chg="mod">
          <ac:chgData name="Gnanakumar Ganesan" userId="01c6304ab81ed45c" providerId="LiveId" clId="{25BAE59F-D5FE-4533-AB0A-080C989B79E4}" dt="2023-02-23T04:34:15.642" v="7717"/>
          <ac:spMkLst>
            <pc:docMk/>
            <pc:sldMk cId="4027102272" sldId="596"/>
            <ac:spMk id="2" creationId="{ABEACAC8-CC91-1B9F-E3B2-D6D4A28F169D}"/>
          </ac:spMkLst>
        </pc:spChg>
        <pc:spChg chg="mod">
          <ac:chgData name="Gnanakumar Ganesan" userId="01c6304ab81ed45c" providerId="LiveId" clId="{25BAE59F-D5FE-4533-AB0A-080C989B79E4}" dt="2023-02-23T04:37:27.617" v="8022" actId="2711"/>
          <ac:spMkLst>
            <pc:docMk/>
            <pc:sldMk cId="4027102272" sldId="596"/>
            <ac:spMk id="3" creationId="{E66947AA-D0AC-3210-6333-F56E9DA5EDF9}"/>
          </ac:spMkLst>
        </pc:spChg>
        <pc:spChg chg="mod">
          <ac:chgData name="Gnanakumar Ganesan" userId="01c6304ab81ed45c" providerId="LiveId" clId="{25BAE59F-D5FE-4533-AB0A-080C989B79E4}" dt="2023-02-23T04:34:07.476" v="7716" actId="6549"/>
          <ac:spMkLst>
            <pc:docMk/>
            <pc:sldMk cId="4027102272" sldId="596"/>
            <ac:spMk id="4" creationId="{C07DEC16-7DCB-55CD-7E35-0CB21D7841ED}"/>
          </ac:spMkLst>
        </pc:spChg>
        <pc:picChg chg="add del mod">
          <ac:chgData name="Gnanakumar Ganesan" userId="01c6304ab81ed45c" providerId="LiveId" clId="{25BAE59F-D5FE-4533-AB0A-080C989B79E4}" dt="2023-02-23T04:39:01.173" v="8027" actId="21"/>
          <ac:picMkLst>
            <pc:docMk/>
            <pc:sldMk cId="4027102272" sldId="596"/>
            <ac:picMk id="7" creationId="{A771033F-55A9-448F-E645-C2DE04B487D0}"/>
          </ac:picMkLst>
        </pc:picChg>
      </pc:sldChg>
      <pc:sldChg chg="addSp modSp new mod">
        <pc:chgData name="Gnanakumar Ganesan" userId="01c6304ab81ed45c" providerId="LiveId" clId="{25BAE59F-D5FE-4533-AB0A-080C989B79E4}" dt="2023-02-23T04:39:18.210" v="8031" actId="14100"/>
        <pc:sldMkLst>
          <pc:docMk/>
          <pc:sldMk cId="2424313159" sldId="597"/>
        </pc:sldMkLst>
        <pc:picChg chg="add mod">
          <ac:chgData name="Gnanakumar Ganesan" userId="01c6304ab81ed45c" providerId="LiveId" clId="{25BAE59F-D5FE-4533-AB0A-080C989B79E4}" dt="2023-02-23T04:39:18.210" v="8031" actId="14100"/>
          <ac:picMkLst>
            <pc:docMk/>
            <pc:sldMk cId="2424313159" sldId="597"/>
            <ac:picMk id="6" creationId="{7A30D173-FC54-B9BE-EEC2-310EF61BB738}"/>
          </ac:picMkLst>
        </pc:picChg>
      </pc:sldChg>
      <pc:sldChg chg="modSp new mod">
        <pc:chgData name="Gnanakumar Ganesan" userId="01c6304ab81ed45c" providerId="LiveId" clId="{25BAE59F-D5FE-4533-AB0A-080C989B79E4}" dt="2023-03-02T03:35:33.246" v="8081" actId="5793"/>
        <pc:sldMkLst>
          <pc:docMk/>
          <pc:sldMk cId="43720985" sldId="598"/>
        </pc:sldMkLst>
        <pc:spChg chg="mod">
          <ac:chgData name="Gnanakumar Ganesan" userId="01c6304ab81ed45c" providerId="LiveId" clId="{25BAE59F-D5FE-4533-AB0A-080C989B79E4}" dt="2023-03-02T03:33:48.154" v="8061"/>
          <ac:spMkLst>
            <pc:docMk/>
            <pc:sldMk cId="43720985" sldId="598"/>
            <ac:spMk id="2" creationId="{0DA00244-E04D-816F-0D37-5CFD0647E3F4}"/>
          </ac:spMkLst>
        </pc:spChg>
        <pc:spChg chg="mod">
          <ac:chgData name="Gnanakumar Ganesan" userId="01c6304ab81ed45c" providerId="LiveId" clId="{25BAE59F-D5FE-4533-AB0A-080C989B79E4}" dt="2023-03-02T03:35:33.246" v="8081" actId="5793"/>
          <ac:spMkLst>
            <pc:docMk/>
            <pc:sldMk cId="43720985" sldId="598"/>
            <ac:spMk id="3" creationId="{AE63C2A7-50B7-2AF5-D056-E7353D4DE59F}"/>
          </ac:spMkLst>
        </pc:spChg>
        <pc:spChg chg="mod">
          <ac:chgData name="Gnanakumar Ganesan" userId="01c6304ab81ed45c" providerId="LiveId" clId="{25BAE59F-D5FE-4533-AB0A-080C989B79E4}" dt="2023-03-02T03:33:36.944" v="8060" actId="6549"/>
          <ac:spMkLst>
            <pc:docMk/>
            <pc:sldMk cId="43720985" sldId="598"/>
            <ac:spMk id="4" creationId="{C8FFDFDA-3EE2-0C00-381D-9B0CF13ED462}"/>
          </ac:spMkLst>
        </pc:spChg>
      </pc:sldChg>
      <pc:sldChg chg="modSp new mod">
        <pc:chgData name="Gnanakumar Ganesan" userId="01c6304ab81ed45c" providerId="LiveId" clId="{25BAE59F-D5FE-4533-AB0A-080C989B79E4}" dt="2023-03-02T03:40:33.214" v="8098" actId="6549"/>
        <pc:sldMkLst>
          <pc:docMk/>
          <pc:sldMk cId="1195226242" sldId="599"/>
        </pc:sldMkLst>
        <pc:spChg chg="mod">
          <ac:chgData name="Gnanakumar Ganesan" userId="01c6304ab81ed45c" providerId="LiveId" clId="{25BAE59F-D5FE-4533-AB0A-080C989B79E4}" dt="2023-03-02T03:38:06.173" v="8086" actId="20577"/>
          <ac:spMkLst>
            <pc:docMk/>
            <pc:sldMk cId="1195226242" sldId="599"/>
            <ac:spMk id="2" creationId="{86073DD6-DC9D-8038-118F-B6BF499C59EE}"/>
          </ac:spMkLst>
        </pc:spChg>
        <pc:spChg chg="mod">
          <ac:chgData name="Gnanakumar Ganesan" userId="01c6304ab81ed45c" providerId="LiveId" clId="{25BAE59F-D5FE-4533-AB0A-080C989B79E4}" dt="2023-03-02T03:40:33.214" v="8098" actId="6549"/>
          <ac:spMkLst>
            <pc:docMk/>
            <pc:sldMk cId="1195226242" sldId="599"/>
            <ac:spMk id="3" creationId="{CD917742-2846-6554-6F06-A088254F1CA5}"/>
          </ac:spMkLst>
        </pc:spChg>
        <pc:spChg chg="mod">
          <ac:chgData name="Gnanakumar Ganesan" userId="01c6304ab81ed45c" providerId="LiveId" clId="{25BAE59F-D5FE-4533-AB0A-080C989B79E4}" dt="2023-03-02T03:33:25.481" v="8059" actId="6549"/>
          <ac:spMkLst>
            <pc:docMk/>
            <pc:sldMk cId="1195226242" sldId="599"/>
            <ac:spMk id="4" creationId="{3C298C68-A1BF-2C58-038A-3A5E9224B506}"/>
          </ac:spMkLst>
        </pc:spChg>
      </pc:sldChg>
      <pc:sldChg chg="addSp modSp new mod">
        <pc:chgData name="Gnanakumar Ganesan" userId="01c6304ab81ed45c" providerId="LiveId" clId="{25BAE59F-D5FE-4533-AB0A-080C989B79E4}" dt="2023-03-02T03:42:25.203" v="8116" actId="14100"/>
        <pc:sldMkLst>
          <pc:docMk/>
          <pc:sldMk cId="3643988268" sldId="600"/>
        </pc:sldMkLst>
        <pc:spChg chg="mod">
          <ac:chgData name="Gnanakumar Ganesan" userId="01c6304ab81ed45c" providerId="LiveId" clId="{25BAE59F-D5FE-4533-AB0A-080C989B79E4}" dt="2023-03-02T03:41:29.435" v="8113" actId="21"/>
          <ac:spMkLst>
            <pc:docMk/>
            <pc:sldMk cId="3643988268" sldId="600"/>
            <ac:spMk id="3" creationId="{5D7CDEFB-B050-0253-4C3B-ED4B30708AD6}"/>
          </ac:spMkLst>
        </pc:spChg>
        <pc:spChg chg="mod">
          <ac:chgData name="Gnanakumar Ganesan" userId="01c6304ab81ed45c" providerId="LiveId" clId="{25BAE59F-D5FE-4533-AB0A-080C989B79E4}" dt="2023-03-02T03:33:20.542" v="8058" actId="6549"/>
          <ac:spMkLst>
            <pc:docMk/>
            <pc:sldMk cId="3643988268" sldId="600"/>
            <ac:spMk id="4" creationId="{E1AE42D5-779F-AD8F-FEC6-C028A0F87941}"/>
          </ac:spMkLst>
        </pc:spChg>
        <pc:picChg chg="add mod">
          <ac:chgData name="Gnanakumar Ganesan" userId="01c6304ab81ed45c" providerId="LiveId" clId="{25BAE59F-D5FE-4533-AB0A-080C989B79E4}" dt="2023-03-02T03:42:25.203" v="8116" actId="14100"/>
          <ac:picMkLst>
            <pc:docMk/>
            <pc:sldMk cId="3643988268" sldId="600"/>
            <ac:picMk id="7" creationId="{7E6F0D84-70EF-F404-505E-E16F3354D55D}"/>
          </ac:picMkLst>
        </pc:picChg>
      </pc:sldChg>
      <pc:sldChg chg="addSp modSp new mod">
        <pc:chgData name="Gnanakumar Ganesan" userId="01c6304ab81ed45c" providerId="LiveId" clId="{25BAE59F-D5FE-4533-AB0A-080C989B79E4}" dt="2023-03-02T03:45:01.234" v="8148" actId="1076"/>
        <pc:sldMkLst>
          <pc:docMk/>
          <pc:sldMk cId="4240849206" sldId="601"/>
        </pc:sldMkLst>
        <pc:spChg chg="mod">
          <ac:chgData name="Gnanakumar Ganesan" userId="01c6304ab81ed45c" providerId="LiveId" clId="{25BAE59F-D5FE-4533-AB0A-080C989B79E4}" dt="2023-03-02T03:44:18.943" v="8144" actId="20577"/>
          <ac:spMkLst>
            <pc:docMk/>
            <pc:sldMk cId="4240849206" sldId="601"/>
            <ac:spMk id="3" creationId="{9571FC81-B10F-D7AB-579F-95767F89942F}"/>
          </ac:spMkLst>
        </pc:spChg>
        <pc:spChg chg="mod">
          <ac:chgData name="Gnanakumar Ganesan" userId="01c6304ab81ed45c" providerId="LiveId" clId="{25BAE59F-D5FE-4533-AB0A-080C989B79E4}" dt="2023-03-02T03:33:15.153" v="8057" actId="6549"/>
          <ac:spMkLst>
            <pc:docMk/>
            <pc:sldMk cId="4240849206" sldId="601"/>
            <ac:spMk id="4" creationId="{0A40F743-B7E0-55EE-E95F-40297B624780}"/>
          </ac:spMkLst>
        </pc:spChg>
        <pc:picChg chg="add mod">
          <ac:chgData name="Gnanakumar Ganesan" userId="01c6304ab81ed45c" providerId="LiveId" clId="{25BAE59F-D5FE-4533-AB0A-080C989B79E4}" dt="2023-03-02T03:44:46.777" v="8146" actId="1076"/>
          <ac:picMkLst>
            <pc:docMk/>
            <pc:sldMk cId="4240849206" sldId="601"/>
            <ac:picMk id="7" creationId="{BEA0C9DC-8276-C243-7FDC-5279C981673C}"/>
          </ac:picMkLst>
        </pc:picChg>
        <pc:picChg chg="add mod">
          <ac:chgData name="Gnanakumar Ganesan" userId="01c6304ab81ed45c" providerId="LiveId" clId="{25BAE59F-D5FE-4533-AB0A-080C989B79E4}" dt="2023-03-02T03:45:01.234" v="8148" actId="1076"/>
          <ac:picMkLst>
            <pc:docMk/>
            <pc:sldMk cId="4240849206" sldId="601"/>
            <ac:picMk id="9" creationId="{FB4D9573-779A-B972-4A4F-0A2E301EDE10}"/>
          </ac:picMkLst>
        </pc:picChg>
      </pc:sldChg>
      <pc:sldChg chg="addSp modSp new mod">
        <pc:chgData name="Gnanakumar Ganesan" userId="01c6304ab81ed45c" providerId="LiveId" clId="{25BAE59F-D5FE-4533-AB0A-080C989B79E4}" dt="2023-03-02T03:47:03.712" v="8160" actId="1076"/>
        <pc:sldMkLst>
          <pc:docMk/>
          <pc:sldMk cId="1059242723" sldId="602"/>
        </pc:sldMkLst>
        <pc:spChg chg="mod">
          <ac:chgData name="Gnanakumar Ganesan" userId="01c6304ab81ed45c" providerId="LiveId" clId="{25BAE59F-D5FE-4533-AB0A-080C989B79E4}" dt="2023-03-02T03:46:32.772" v="8158" actId="255"/>
          <ac:spMkLst>
            <pc:docMk/>
            <pc:sldMk cId="1059242723" sldId="602"/>
            <ac:spMk id="3" creationId="{CB5795F3-847A-6F53-9A9D-F8948C4B4896}"/>
          </ac:spMkLst>
        </pc:spChg>
        <pc:spChg chg="mod">
          <ac:chgData name="Gnanakumar Ganesan" userId="01c6304ab81ed45c" providerId="LiveId" clId="{25BAE59F-D5FE-4533-AB0A-080C989B79E4}" dt="2023-03-02T03:33:08.774" v="8056" actId="6549"/>
          <ac:spMkLst>
            <pc:docMk/>
            <pc:sldMk cId="1059242723" sldId="602"/>
            <ac:spMk id="4" creationId="{1B944789-C5BC-CB17-74A3-700D7B66F3A9}"/>
          </ac:spMkLst>
        </pc:spChg>
        <pc:picChg chg="add mod">
          <ac:chgData name="Gnanakumar Ganesan" userId="01c6304ab81ed45c" providerId="LiveId" clId="{25BAE59F-D5FE-4533-AB0A-080C989B79E4}" dt="2023-03-02T03:47:03.712" v="8160" actId="1076"/>
          <ac:picMkLst>
            <pc:docMk/>
            <pc:sldMk cId="1059242723" sldId="602"/>
            <ac:picMk id="7" creationId="{C691471C-D3D6-7966-8DEC-73AB298ADD95}"/>
          </ac:picMkLst>
        </pc:picChg>
      </pc:sldChg>
      <pc:sldChg chg="addSp modSp new mod">
        <pc:chgData name="Gnanakumar Ganesan" userId="01c6304ab81ed45c" providerId="LiveId" clId="{25BAE59F-D5FE-4533-AB0A-080C989B79E4}" dt="2023-03-02T03:48:20.727" v="8167" actId="14100"/>
        <pc:sldMkLst>
          <pc:docMk/>
          <pc:sldMk cId="3051234302" sldId="603"/>
        </pc:sldMkLst>
        <pc:spChg chg="mod">
          <ac:chgData name="Gnanakumar Ganesan" userId="01c6304ab81ed45c" providerId="LiveId" clId="{25BAE59F-D5FE-4533-AB0A-080C989B79E4}" dt="2023-03-02T03:47:36.192" v="8164" actId="2711"/>
          <ac:spMkLst>
            <pc:docMk/>
            <pc:sldMk cId="3051234302" sldId="603"/>
            <ac:spMk id="2" creationId="{80BB764E-1CB3-134B-7A5B-FC5F9DF711E6}"/>
          </ac:spMkLst>
        </pc:spChg>
        <pc:spChg chg="mod">
          <ac:chgData name="Gnanakumar Ganesan" userId="01c6304ab81ed45c" providerId="LiveId" clId="{25BAE59F-D5FE-4533-AB0A-080C989B79E4}" dt="2023-03-02T03:47:13.617" v="8162" actId="6549"/>
          <ac:spMkLst>
            <pc:docMk/>
            <pc:sldMk cId="3051234302" sldId="603"/>
            <ac:spMk id="4" creationId="{C7B32CA2-E057-DE85-B11D-127303E6D7DE}"/>
          </ac:spMkLst>
        </pc:spChg>
        <pc:picChg chg="add mod">
          <ac:chgData name="Gnanakumar Ganesan" userId="01c6304ab81ed45c" providerId="LiveId" clId="{25BAE59F-D5FE-4533-AB0A-080C989B79E4}" dt="2023-03-02T03:48:20.727" v="8167" actId="14100"/>
          <ac:picMkLst>
            <pc:docMk/>
            <pc:sldMk cId="3051234302" sldId="603"/>
            <ac:picMk id="7" creationId="{7DFF63A0-22A9-8165-A9C0-AA427262EF45}"/>
          </ac:picMkLst>
        </pc:picChg>
      </pc:sldChg>
      <pc:sldChg chg="modSp new mod">
        <pc:chgData name="Gnanakumar Ganesan" userId="01c6304ab81ed45c" providerId="LiveId" clId="{25BAE59F-D5FE-4533-AB0A-080C989B79E4}" dt="2023-03-03T04:05:51.939" v="8252" actId="6549"/>
        <pc:sldMkLst>
          <pc:docMk/>
          <pc:sldMk cId="3482923509" sldId="604"/>
        </pc:sldMkLst>
        <pc:spChg chg="mod">
          <ac:chgData name="Gnanakumar Ganesan" userId="01c6304ab81ed45c" providerId="LiveId" clId="{25BAE59F-D5FE-4533-AB0A-080C989B79E4}" dt="2023-03-03T04:04:17.423" v="8235"/>
          <ac:spMkLst>
            <pc:docMk/>
            <pc:sldMk cId="3482923509" sldId="604"/>
            <ac:spMk id="2" creationId="{6C15B507-5EB4-992B-37C5-A49ED8B985A6}"/>
          </ac:spMkLst>
        </pc:spChg>
        <pc:spChg chg="mod">
          <ac:chgData name="Gnanakumar Ganesan" userId="01c6304ab81ed45c" providerId="LiveId" clId="{25BAE59F-D5FE-4533-AB0A-080C989B79E4}" dt="2023-03-03T04:04:57.480" v="8244" actId="21"/>
          <ac:spMkLst>
            <pc:docMk/>
            <pc:sldMk cId="3482923509" sldId="604"/>
            <ac:spMk id="3" creationId="{E0BA899C-5A99-D08E-5749-8C1EDBA12244}"/>
          </ac:spMkLst>
        </pc:spChg>
        <pc:spChg chg="mod">
          <ac:chgData name="Gnanakumar Ganesan" userId="01c6304ab81ed45c" providerId="LiveId" clId="{25BAE59F-D5FE-4533-AB0A-080C989B79E4}" dt="2023-03-03T04:05:51.939" v="8252" actId="6549"/>
          <ac:spMkLst>
            <pc:docMk/>
            <pc:sldMk cId="3482923509" sldId="604"/>
            <ac:spMk id="4" creationId="{C001D630-F791-020D-E00D-843AF0A91FBB}"/>
          </ac:spMkLst>
        </pc:spChg>
      </pc:sldChg>
      <pc:sldChg chg="addSp modSp new mod">
        <pc:chgData name="Gnanakumar Ganesan" userId="01c6304ab81ed45c" providerId="LiveId" clId="{25BAE59F-D5FE-4533-AB0A-080C989B79E4}" dt="2023-03-03T04:06:18.521" v="8255" actId="20577"/>
        <pc:sldMkLst>
          <pc:docMk/>
          <pc:sldMk cId="670993102" sldId="605"/>
        </pc:sldMkLst>
        <pc:spChg chg="mod">
          <ac:chgData name="Gnanakumar Ganesan" userId="01c6304ab81ed45c" providerId="LiveId" clId="{25BAE59F-D5FE-4533-AB0A-080C989B79E4}" dt="2023-03-03T04:06:18.521" v="8255" actId="20577"/>
          <ac:spMkLst>
            <pc:docMk/>
            <pc:sldMk cId="670993102" sldId="605"/>
            <ac:spMk id="2" creationId="{A386D784-EC5C-A5BB-AE2D-B15C522CC678}"/>
          </ac:spMkLst>
        </pc:spChg>
        <pc:spChg chg="mod">
          <ac:chgData name="Gnanakumar Ganesan" userId="01c6304ab81ed45c" providerId="LiveId" clId="{25BAE59F-D5FE-4533-AB0A-080C989B79E4}" dt="2023-03-03T04:05:04.115" v="8247" actId="20577"/>
          <ac:spMkLst>
            <pc:docMk/>
            <pc:sldMk cId="670993102" sldId="605"/>
            <ac:spMk id="3" creationId="{12812E90-1223-272D-182C-915DFA781531}"/>
          </ac:spMkLst>
        </pc:spChg>
        <pc:spChg chg="mod">
          <ac:chgData name="Gnanakumar Ganesan" userId="01c6304ab81ed45c" providerId="LiveId" clId="{25BAE59F-D5FE-4533-AB0A-080C989B79E4}" dt="2023-03-03T04:05:57.455" v="8253" actId="6549"/>
          <ac:spMkLst>
            <pc:docMk/>
            <pc:sldMk cId="670993102" sldId="605"/>
            <ac:spMk id="4" creationId="{619C7E64-31CF-515C-F54E-7E3FD08A86F8}"/>
          </ac:spMkLst>
        </pc:spChg>
        <pc:picChg chg="add mod">
          <ac:chgData name="Gnanakumar Ganesan" userId="01c6304ab81ed45c" providerId="LiveId" clId="{25BAE59F-D5FE-4533-AB0A-080C989B79E4}" dt="2023-03-03T04:05:44.530" v="8251" actId="14100"/>
          <ac:picMkLst>
            <pc:docMk/>
            <pc:sldMk cId="670993102" sldId="605"/>
            <ac:picMk id="7" creationId="{BED252BB-2038-FE90-41A1-E9961B0D2C80}"/>
          </ac:picMkLst>
        </pc:picChg>
      </pc:sldChg>
      <pc:sldChg chg="addSp modSp new mod">
        <pc:chgData name="Gnanakumar Ganesan" userId="01c6304ab81ed45c" providerId="LiveId" clId="{25BAE59F-D5FE-4533-AB0A-080C989B79E4}" dt="2023-03-03T04:07:10.629" v="8262" actId="14100"/>
        <pc:sldMkLst>
          <pc:docMk/>
          <pc:sldMk cId="2788936637" sldId="606"/>
        </pc:sldMkLst>
        <pc:spChg chg="mod">
          <ac:chgData name="Gnanakumar Ganesan" userId="01c6304ab81ed45c" providerId="LiveId" clId="{25BAE59F-D5FE-4533-AB0A-080C989B79E4}" dt="2023-03-03T04:06:27.815" v="8256"/>
          <ac:spMkLst>
            <pc:docMk/>
            <pc:sldMk cId="2788936637" sldId="606"/>
            <ac:spMk id="2" creationId="{70C5C89F-0D8E-FC8C-FFA7-64E6CDF2BF91}"/>
          </ac:spMkLst>
        </pc:spChg>
        <pc:spChg chg="mod">
          <ac:chgData name="Gnanakumar Ganesan" userId="01c6304ab81ed45c" providerId="LiveId" clId="{25BAE59F-D5FE-4533-AB0A-080C989B79E4}" dt="2023-03-03T04:06:31.230" v="8257" actId="6549"/>
          <ac:spMkLst>
            <pc:docMk/>
            <pc:sldMk cId="2788936637" sldId="606"/>
            <ac:spMk id="4" creationId="{40E6CABE-D876-7080-C177-805AAB5A47F6}"/>
          </ac:spMkLst>
        </pc:spChg>
        <pc:picChg chg="add mod">
          <ac:chgData name="Gnanakumar Ganesan" userId="01c6304ab81ed45c" providerId="LiveId" clId="{25BAE59F-D5FE-4533-AB0A-080C989B79E4}" dt="2023-03-03T04:07:10.629" v="8262" actId="14100"/>
          <ac:picMkLst>
            <pc:docMk/>
            <pc:sldMk cId="2788936637" sldId="606"/>
            <ac:picMk id="7" creationId="{E5E0A62E-4848-9D36-D015-4E74E7FB275D}"/>
          </ac:picMkLst>
        </pc:picChg>
      </pc:sldChg>
      <pc:sldChg chg="addSp modSp new mod">
        <pc:chgData name="Gnanakumar Ganesan" userId="01c6304ab81ed45c" providerId="LiveId" clId="{25BAE59F-D5FE-4533-AB0A-080C989B79E4}" dt="2023-03-03T04:08:35.410" v="8266" actId="22"/>
        <pc:sldMkLst>
          <pc:docMk/>
          <pc:sldMk cId="1967992630" sldId="607"/>
        </pc:sldMkLst>
        <pc:spChg chg="mod">
          <ac:chgData name="Gnanakumar Ganesan" userId="01c6304ab81ed45c" providerId="LiveId" clId="{25BAE59F-D5FE-4533-AB0A-080C989B79E4}" dt="2023-03-03T04:08:13.525" v="8265"/>
          <ac:spMkLst>
            <pc:docMk/>
            <pc:sldMk cId="1967992630" sldId="607"/>
            <ac:spMk id="3" creationId="{6B2E2BE8-2A17-0F92-B4FA-E6AE9743F78F}"/>
          </ac:spMkLst>
        </pc:spChg>
        <pc:spChg chg="mod">
          <ac:chgData name="Gnanakumar Ganesan" userId="01c6304ab81ed45c" providerId="LiveId" clId="{25BAE59F-D5FE-4533-AB0A-080C989B79E4}" dt="2023-03-03T04:08:01.309" v="8264" actId="6549"/>
          <ac:spMkLst>
            <pc:docMk/>
            <pc:sldMk cId="1967992630" sldId="607"/>
            <ac:spMk id="4" creationId="{3C44D3E7-695E-6B11-1509-5545C5852E9A}"/>
          </ac:spMkLst>
        </pc:spChg>
        <pc:picChg chg="add">
          <ac:chgData name="Gnanakumar Ganesan" userId="01c6304ab81ed45c" providerId="LiveId" clId="{25BAE59F-D5FE-4533-AB0A-080C989B79E4}" dt="2023-03-03T04:08:35.410" v="8266" actId="22"/>
          <ac:picMkLst>
            <pc:docMk/>
            <pc:sldMk cId="1967992630" sldId="607"/>
            <ac:picMk id="7" creationId="{44298B47-00AD-C884-9EF2-CE340D2AD1B3}"/>
          </ac:picMkLst>
        </pc:picChg>
      </pc:sldChg>
      <pc:sldChg chg="modSp new mod">
        <pc:chgData name="Gnanakumar Ganesan" userId="01c6304ab81ed45c" providerId="LiveId" clId="{25BAE59F-D5FE-4533-AB0A-080C989B79E4}" dt="2023-03-03T04:13:42.138" v="8273" actId="20577"/>
        <pc:sldMkLst>
          <pc:docMk/>
          <pc:sldMk cId="1114352249" sldId="608"/>
        </pc:sldMkLst>
        <pc:spChg chg="mod">
          <ac:chgData name="Gnanakumar Ganesan" userId="01c6304ab81ed45c" providerId="LiveId" clId="{25BAE59F-D5FE-4533-AB0A-080C989B79E4}" dt="2023-03-03T04:13:42.138" v="8273" actId="20577"/>
          <ac:spMkLst>
            <pc:docMk/>
            <pc:sldMk cId="1114352249" sldId="608"/>
            <ac:spMk id="3" creationId="{771FA3A2-ACD4-80AA-FC40-84EE3E2EA6FF}"/>
          </ac:spMkLst>
        </pc:spChg>
      </pc:sldChg>
      <pc:sldChg chg="addSp modSp new mod">
        <pc:chgData name="Gnanakumar Ganesan" userId="01c6304ab81ed45c" providerId="LiveId" clId="{25BAE59F-D5FE-4533-AB0A-080C989B79E4}" dt="2023-03-08T04:33:24.530" v="8298" actId="20577"/>
        <pc:sldMkLst>
          <pc:docMk/>
          <pc:sldMk cId="3654111846" sldId="609"/>
        </pc:sldMkLst>
        <pc:spChg chg="mod">
          <ac:chgData name="Gnanakumar Ganesan" userId="01c6304ab81ed45c" providerId="LiveId" clId="{25BAE59F-D5FE-4533-AB0A-080C989B79E4}" dt="2023-03-08T04:30:58.709" v="8284"/>
          <ac:spMkLst>
            <pc:docMk/>
            <pc:sldMk cId="3654111846" sldId="609"/>
            <ac:spMk id="2" creationId="{072C4CB2-4691-4101-3FF1-8AFF2667BA9F}"/>
          </ac:spMkLst>
        </pc:spChg>
        <pc:spChg chg="mod">
          <ac:chgData name="Gnanakumar Ganesan" userId="01c6304ab81ed45c" providerId="LiveId" clId="{25BAE59F-D5FE-4533-AB0A-080C989B79E4}" dt="2023-03-08T04:33:24.530" v="8298" actId="20577"/>
          <ac:spMkLst>
            <pc:docMk/>
            <pc:sldMk cId="3654111846" sldId="609"/>
            <ac:spMk id="3" creationId="{7C9B3858-DB8E-43D8-7714-473FA5D56679}"/>
          </ac:spMkLst>
        </pc:spChg>
        <pc:spChg chg="mod">
          <ac:chgData name="Gnanakumar Ganesan" userId="01c6304ab81ed45c" providerId="LiveId" clId="{25BAE59F-D5FE-4533-AB0A-080C989B79E4}" dt="2023-03-08T04:30:45.436" v="8283" actId="6549"/>
          <ac:spMkLst>
            <pc:docMk/>
            <pc:sldMk cId="3654111846" sldId="609"/>
            <ac:spMk id="4" creationId="{14A9E182-397B-B2E4-8DB1-640DDEC9556F}"/>
          </ac:spMkLst>
        </pc:spChg>
        <pc:picChg chg="add mod">
          <ac:chgData name="Gnanakumar Ganesan" userId="01c6304ab81ed45c" providerId="LiveId" clId="{25BAE59F-D5FE-4533-AB0A-080C989B79E4}" dt="2023-03-08T04:33:15.788" v="8296" actId="14100"/>
          <ac:picMkLst>
            <pc:docMk/>
            <pc:sldMk cId="3654111846" sldId="609"/>
            <ac:picMk id="7" creationId="{BEDE82EE-737C-C1ED-7E9B-8C765939D1CE}"/>
          </ac:picMkLst>
        </pc:picChg>
      </pc:sldChg>
      <pc:sldChg chg="addSp modSp new mod">
        <pc:chgData name="Gnanakumar Ganesan" userId="01c6304ab81ed45c" providerId="LiveId" clId="{25BAE59F-D5FE-4533-AB0A-080C989B79E4}" dt="2023-03-08T04:34:05.701" v="8302" actId="14100"/>
        <pc:sldMkLst>
          <pc:docMk/>
          <pc:sldMk cId="1728904487" sldId="610"/>
        </pc:sldMkLst>
        <pc:spChg chg="mod">
          <ac:chgData name="Gnanakumar Ganesan" userId="01c6304ab81ed45c" providerId="LiveId" clId="{25BAE59F-D5FE-4533-AB0A-080C989B79E4}" dt="2023-03-08T04:32:14.168" v="8292" actId="20577"/>
          <ac:spMkLst>
            <pc:docMk/>
            <pc:sldMk cId="1728904487" sldId="610"/>
            <ac:spMk id="3" creationId="{F8427D23-665B-32A3-4B99-FBC971D0C65E}"/>
          </ac:spMkLst>
        </pc:spChg>
        <pc:spChg chg="mod">
          <ac:chgData name="Gnanakumar Ganesan" userId="01c6304ab81ed45c" providerId="LiveId" clId="{25BAE59F-D5FE-4533-AB0A-080C989B79E4}" dt="2023-03-08T04:30:36.724" v="8282" actId="6549"/>
          <ac:spMkLst>
            <pc:docMk/>
            <pc:sldMk cId="1728904487" sldId="610"/>
            <ac:spMk id="4" creationId="{4EA846FF-0DAF-7B10-5AC7-DF362A71D489}"/>
          </ac:spMkLst>
        </pc:spChg>
        <pc:picChg chg="add mod">
          <ac:chgData name="Gnanakumar Ganesan" userId="01c6304ab81ed45c" providerId="LiveId" clId="{25BAE59F-D5FE-4533-AB0A-080C989B79E4}" dt="2023-03-08T04:34:05.701" v="8302" actId="14100"/>
          <ac:picMkLst>
            <pc:docMk/>
            <pc:sldMk cId="1728904487" sldId="610"/>
            <ac:picMk id="7" creationId="{DE50E2D7-3078-B598-A04C-3175870BF292}"/>
          </ac:picMkLst>
        </pc:picChg>
      </pc:sldChg>
      <pc:sldChg chg="modSp new mod">
        <pc:chgData name="Gnanakumar Ganesan" userId="01c6304ab81ed45c" providerId="LiveId" clId="{25BAE59F-D5FE-4533-AB0A-080C989B79E4}" dt="2023-03-08T04:38:58.008" v="8313" actId="20577"/>
        <pc:sldMkLst>
          <pc:docMk/>
          <pc:sldMk cId="4112299853" sldId="611"/>
        </pc:sldMkLst>
        <pc:spChg chg="mod">
          <ac:chgData name="Gnanakumar Ganesan" userId="01c6304ab81ed45c" providerId="LiveId" clId="{25BAE59F-D5FE-4533-AB0A-080C989B79E4}" dt="2023-03-08T04:37:07.626" v="8304"/>
          <ac:spMkLst>
            <pc:docMk/>
            <pc:sldMk cId="4112299853" sldId="611"/>
            <ac:spMk id="2" creationId="{DEE58AAB-6D8C-8FA5-A5A6-0A001008AE2F}"/>
          </ac:spMkLst>
        </pc:spChg>
        <pc:spChg chg="mod">
          <ac:chgData name="Gnanakumar Ganesan" userId="01c6304ab81ed45c" providerId="LiveId" clId="{25BAE59F-D5FE-4533-AB0A-080C989B79E4}" dt="2023-03-08T04:38:58.008" v="8313" actId="20577"/>
          <ac:spMkLst>
            <pc:docMk/>
            <pc:sldMk cId="4112299853" sldId="611"/>
            <ac:spMk id="3" creationId="{B9775E5B-9677-0A49-3421-955200F44D3B}"/>
          </ac:spMkLst>
        </pc:spChg>
        <pc:spChg chg="mod">
          <ac:chgData name="Gnanakumar Ganesan" userId="01c6304ab81ed45c" providerId="LiveId" clId="{25BAE59F-D5FE-4533-AB0A-080C989B79E4}" dt="2023-03-08T04:30:31.800" v="8281" actId="6549"/>
          <ac:spMkLst>
            <pc:docMk/>
            <pc:sldMk cId="4112299853" sldId="611"/>
            <ac:spMk id="4" creationId="{F508FE3B-9845-809E-EAAA-F55BA4A5E181}"/>
          </ac:spMkLst>
        </pc:spChg>
      </pc:sldChg>
      <pc:sldChg chg="addSp modSp new mod">
        <pc:chgData name="Gnanakumar Ganesan" userId="01c6304ab81ed45c" providerId="LiveId" clId="{25BAE59F-D5FE-4533-AB0A-080C989B79E4}" dt="2023-03-08T04:43:03.045" v="8329" actId="14100"/>
        <pc:sldMkLst>
          <pc:docMk/>
          <pc:sldMk cId="434218982" sldId="612"/>
        </pc:sldMkLst>
        <pc:spChg chg="mod">
          <ac:chgData name="Gnanakumar Ganesan" userId="01c6304ab81ed45c" providerId="LiveId" clId="{25BAE59F-D5FE-4533-AB0A-080C989B79E4}" dt="2023-03-08T04:42:04.502" v="8320" actId="21"/>
          <ac:spMkLst>
            <pc:docMk/>
            <pc:sldMk cId="434218982" sldId="612"/>
            <ac:spMk id="2" creationId="{2408A562-B34D-E1AC-DCD7-96C59D3A984E}"/>
          </ac:spMkLst>
        </pc:spChg>
        <pc:spChg chg="mod">
          <ac:chgData name="Gnanakumar Ganesan" userId="01c6304ab81ed45c" providerId="LiveId" clId="{25BAE59F-D5FE-4533-AB0A-080C989B79E4}" dt="2023-03-08T04:42:25.052" v="8324" actId="113"/>
          <ac:spMkLst>
            <pc:docMk/>
            <pc:sldMk cId="434218982" sldId="612"/>
            <ac:spMk id="3" creationId="{FB652101-2D10-4D2E-45E0-AE7CA2984BD4}"/>
          </ac:spMkLst>
        </pc:spChg>
        <pc:spChg chg="mod">
          <ac:chgData name="Gnanakumar Ganesan" userId="01c6304ab81ed45c" providerId="LiveId" clId="{25BAE59F-D5FE-4533-AB0A-080C989B79E4}" dt="2023-03-08T04:30:26.612" v="8280" actId="6549"/>
          <ac:spMkLst>
            <pc:docMk/>
            <pc:sldMk cId="434218982" sldId="612"/>
            <ac:spMk id="4" creationId="{DB90B6CA-6384-785D-A171-0FB1AA21FEF0}"/>
          </ac:spMkLst>
        </pc:spChg>
        <pc:picChg chg="add mod">
          <ac:chgData name="Gnanakumar Ganesan" userId="01c6304ab81ed45c" providerId="LiveId" clId="{25BAE59F-D5FE-4533-AB0A-080C989B79E4}" dt="2023-03-08T04:43:03.045" v="8329" actId="14100"/>
          <ac:picMkLst>
            <pc:docMk/>
            <pc:sldMk cId="434218982" sldId="612"/>
            <ac:picMk id="6" creationId="{9DB04541-885D-0AC7-8F00-FA10E9038840}"/>
          </ac:picMkLst>
        </pc:picChg>
      </pc:sldChg>
      <pc:sldChg chg="modSp new mod">
        <pc:chgData name="Gnanakumar Ganesan" userId="01c6304ab81ed45c" providerId="LiveId" clId="{25BAE59F-D5FE-4533-AB0A-080C989B79E4}" dt="2023-03-08T04:44:13.090" v="8342" actId="113"/>
        <pc:sldMkLst>
          <pc:docMk/>
          <pc:sldMk cId="3409301463" sldId="613"/>
        </pc:sldMkLst>
        <pc:spChg chg="mod">
          <ac:chgData name="Gnanakumar Ganesan" userId="01c6304ab81ed45c" providerId="LiveId" clId="{25BAE59F-D5FE-4533-AB0A-080C989B79E4}" dt="2023-03-08T04:43:21.802" v="8330"/>
          <ac:spMkLst>
            <pc:docMk/>
            <pc:sldMk cId="3409301463" sldId="613"/>
            <ac:spMk id="2" creationId="{61EA9290-BDBF-BB23-DEA9-A40086FA2B57}"/>
          </ac:spMkLst>
        </pc:spChg>
        <pc:spChg chg="mod">
          <ac:chgData name="Gnanakumar Ganesan" userId="01c6304ab81ed45c" providerId="LiveId" clId="{25BAE59F-D5FE-4533-AB0A-080C989B79E4}" dt="2023-03-08T04:44:13.090" v="8342" actId="113"/>
          <ac:spMkLst>
            <pc:docMk/>
            <pc:sldMk cId="3409301463" sldId="613"/>
            <ac:spMk id="3" creationId="{CD9F32DD-0BAB-188C-5E3B-88D7C53BE9AF}"/>
          </ac:spMkLst>
        </pc:spChg>
        <pc:spChg chg="mod">
          <ac:chgData name="Gnanakumar Ganesan" userId="01c6304ab81ed45c" providerId="LiveId" clId="{25BAE59F-D5FE-4533-AB0A-080C989B79E4}" dt="2023-03-08T04:30:21.146" v="8279" actId="6549"/>
          <ac:spMkLst>
            <pc:docMk/>
            <pc:sldMk cId="3409301463" sldId="613"/>
            <ac:spMk id="4" creationId="{B6E2B321-BD6C-488C-9809-62AD76960EDB}"/>
          </ac:spMkLst>
        </pc:spChg>
      </pc:sldChg>
      <pc:sldChg chg="modSp new mod">
        <pc:chgData name="Gnanakumar Ganesan" userId="01c6304ab81ed45c" providerId="LiveId" clId="{25BAE59F-D5FE-4533-AB0A-080C989B79E4}" dt="2023-03-08T04:50:44.653" v="8399" actId="6549"/>
        <pc:sldMkLst>
          <pc:docMk/>
          <pc:sldMk cId="174249339" sldId="614"/>
        </pc:sldMkLst>
        <pc:spChg chg="mod">
          <ac:chgData name="Gnanakumar Ganesan" userId="01c6304ab81ed45c" providerId="LiveId" clId="{25BAE59F-D5FE-4533-AB0A-080C989B79E4}" dt="2023-03-08T04:49:56.668" v="8396" actId="255"/>
          <ac:spMkLst>
            <pc:docMk/>
            <pc:sldMk cId="174249339" sldId="614"/>
            <ac:spMk id="3" creationId="{04916E88-216E-AE3D-52EA-8B5BC2299806}"/>
          </ac:spMkLst>
        </pc:spChg>
        <pc:spChg chg="mod">
          <ac:chgData name="Gnanakumar Ganesan" userId="01c6304ab81ed45c" providerId="LiveId" clId="{25BAE59F-D5FE-4533-AB0A-080C989B79E4}" dt="2023-03-08T04:50:44.653" v="8399" actId="6549"/>
          <ac:spMkLst>
            <pc:docMk/>
            <pc:sldMk cId="174249339" sldId="614"/>
            <ac:spMk id="4" creationId="{DE93E92C-0975-4547-7EEE-346FCCF2D925}"/>
          </ac:spMkLst>
        </pc:spChg>
      </pc:sldChg>
      <pc:sldChg chg="addSp modSp new mod">
        <pc:chgData name="Gnanakumar Ganesan" userId="01c6304ab81ed45c" providerId="LiveId" clId="{25BAE59F-D5FE-4533-AB0A-080C989B79E4}" dt="2023-03-08T04:51:39.546" v="8404" actId="14100"/>
        <pc:sldMkLst>
          <pc:docMk/>
          <pc:sldMk cId="875414316" sldId="615"/>
        </pc:sldMkLst>
        <pc:spChg chg="mod">
          <ac:chgData name="Gnanakumar Ganesan" userId="01c6304ab81ed45c" providerId="LiveId" clId="{25BAE59F-D5FE-4533-AB0A-080C989B79E4}" dt="2023-03-08T04:50:48.547" v="8400"/>
          <ac:spMkLst>
            <pc:docMk/>
            <pc:sldMk cId="875414316" sldId="615"/>
            <ac:spMk id="2" creationId="{D9C50353-A974-64CC-327A-E18ABAACFD4E}"/>
          </ac:spMkLst>
        </pc:spChg>
        <pc:picChg chg="add mod">
          <ac:chgData name="Gnanakumar Ganesan" userId="01c6304ab81ed45c" providerId="LiveId" clId="{25BAE59F-D5FE-4533-AB0A-080C989B79E4}" dt="2023-03-08T04:51:39.546" v="8404" actId="14100"/>
          <ac:picMkLst>
            <pc:docMk/>
            <pc:sldMk cId="875414316" sldId="615"/>
            <ac:picMk id="7" creationId="{92048101-76F0-64CF-CA84-D9C34985629D}"/>
          </ac:picMkLst>
        </pc:picChg>
      </pc:sldChg>
      <pc:sldChg chg="addSp modSp new mod">
        <pc:chgData name="Gnanakumar Ganesan" userId="01c6304ab81ed45c" providerId="LiveId" clId="{25BAE59F-D5FE-4533-AB0A-080C989B79E4}" dt="2023-03-08T04:53:09.085" v="8407" actId="14100"/>
        <pc:sldMkLst>
          <pc:docMk/>
          <pc:sldMk cId="3020816494" sldId="616"/>
        </pc:sldMkLst>
        <pc:picChg chg="add mod">
          <ac:chgData name="Gnanakumar Ganesan" userId="01c6304ab81ed45c" providerId="LiveId" clId="{25BAE59F-D5FE-4533-AB0A-080C989B79E4}" dt="2023-03-08T04:53:09.085" v="8407" actId="14100"/>
          <ac:picMkLst>
            <pc:docMk/>
            <pc:sldMk cId="3020816494" sldId="616"/>
            <ac:picMk id="7" creationId="{6523176F-9E7B-112E-8FF5-2256F95B1106}"/>
          </ac:picMkLst>
        </pc:picChg>
      </pc:sldChg>
    </pc:docChg>
  </pc:docChgLst>
  <pc:docChgLst>
    <pc:chgData name="Gnanakumar Ganesan" userId="01c6304ab81ed45c" providerId="LiveId" clId="{DF48D5C9-2F98-4DA0-833B-2A3E97A01437}"/>
    <pc:docChg chg="undo custSel addSld delSld modSld sldOrd">
      <pc:chgData name="Gnanakumar Ganesan" userId="01c6304ab81ed45c" providerId="LiveId" clId="{DF48D5C9-2F98-4DA0-833B-2A3E97A01437}" dt="2023-03-21T04:00:27.729" v="1577" actId="1076"/>
      <pc:docMkLst>
        <pc:docMk/>
      </pc:docMkLst>
      <pc:sldChg chg="addSp modSp mod">
        <pc:chgData name="Gnanakumar Ganesan" userId="01c6304ab81ed45c" providerId="LiveId" clId="{DF48D5C9-2F98-4DA0-833B-2A3E97A01437}" dt="2023-03-13T04:41:04.742" v="78" actId="20577"/>
        <pc:sldMkLst>
          <pc:docMk/>
          <pc:sldMk cId="95458108" sldId="486"/>
        </pc:sldMkLst>
        <pc:spChg chg="mod">
          <ac:chgData name="Gnanakumar Ganesan" userId="01c6304ab81ed45c" providerId="LiveId" clId="{DF48D5C9-2F98-4DA0-833B-2A3E97A01437}" dt="2023-03-13T04:36:11.693" v="20"/>
          <ac:spMkLst>
            <pc:docMk/>
            <pc:sldMk cId="95458108" sldId="486"/>
            <ac:spMk id="2" creationId="{6AD3B648-7E74-3284-6D39-2934529FBAE4}"/>
          </ac:spMkLst>
        </pc:spChg>
        <pc:spChg chg="mod">
          <ac:chgData name="Gnanakumar Ganesan" userId="01c6304ab81ed45c" providerId="LiveId" clId="{DF48D5C9-2F98-4DA0-833B-2A3E97A01437}" dt="2023-03-13T04:41:04.742" v="78" actId="20577"/>
          <ac:spMkLst>
            <pc:docMk/>
            <pc:sldMk cId="95458108" sldId="486"/>
            <ac:spMk id="3" creationId="{8036D132-467C-A237-5EB8-FE332B24F02E}"/>
          </ac:spMkLst>
        </pc:spChg>
        <pc:picChg chg="add mod">
          <ac:chgData name="Gnanakumar Ganesan" userId="01c6304ab81ed45c" providerId="LiveId" clId="{DF48D5C9-2F98-4DA0-833B-2A3E97A01437}" dt="2023-03-13T04:39:20.539" v="51" actId="14100"/>
          <ac:picMkLst>
            <pc:docMk/>
            <pc:sldMk cId="95458108" sldId="486"/>
            <ac:picMk id="7" creationId="{B9C67BAC-C1F3-1138-50F1-A3761EDCC53A}"/>
          </ac:picMkLst>
        </pc:picChg>
      </pc:sldChg>
      <pc:sldChg chg="addSp modSp mod">
        <pc:chgData name="Gnanakumar Ganesan" userId="01c6304ab81ed45c" providerId="LiveId" clId="{DF48D5C9-2F98-4DA0-833B-2A3E97A01437}" dt="2023-03-13T05:24:09.166" v="327" actId="113"/>
        <pc:sldMkLst>
          <pc:docMk/>
          <pc:sldMk cId="610544536" sldId="487"/>
        </pc:sldMkLst>
        <pc:spChg chg="add mod">
          <ac:chgData name="Gnanakumar Ganesan" userId="01c6304ab81ed45c" providerId="LiveId" clId="{DF48D5C9-2F98-4DA0-833B-2A3E97A01437}" dt="2023-03-13T05:24:09.166" v="327" actId="113"/>
          <ac:spMkLst>
            <pc:docMk/>
            <pc:sldMk cId="610544536" sldId="487"/>
            <ac:spMk id="6" creationId="{DD408424-858D-05D6-DB4B-791FE6C76924}"/>
          </ac:spMkLst>
        </pc:spChg>
        <pc:spChg chg="add mod">
          <ac:chgData name="Gnanakumar Ganesan" userId="01c6304ab81ed45c" providerId="LiveId" clId="{DF48D5C9-2F98-4DA0-833B-2A3E97A01437}" dt="2023-03-13T05:08:13.705" v="95"/>
          <ac:spMkLst>
            <pc:docMk/>
            <pc:sldMk cId="610544536" sldId="487"/>
            <ac:spMk id="7" creationId="{0CB7FCE8-56C9-59D2-384D-56D0E19C38E8}"/>
          </ac:spMkLst>
        </pc:spChg>
        <pc:picChg chg="add mod">
          <ac:chgData name="Gnanakumar Ganesan" userId="01c6304ab81ed45c" providerId="LiveId" clId="{DF48D5C9-2F98-4DA0-833B-2A3E97A01437}" dt="2023-03-13T05:24:06.607" v="326" actId="1076"/>
          <ac:picMkLst>
            <pc:docMk/>
            <pc:sldMk cId="610544536" sldId="487"/>
            <ac:picMk id="8" creationId="{BEEBF639-6B8D-3B13-CD82-D47F1CB3DD09}"/>
          </ac:picMkLst>
        </pc:picChg>
      </pc:sldChg>
      <pc:sldChg chg="addSp delSp modSp mod">
        <pc:chgData name="Gnanakumar Ganesan" userId="01c6304ab81ed45c" providerId="LiveId" clId="{DF48D5C9-2F98-4DA0-833B-2A3E97A01437}" dt="2023-03-16T04:36:20.443" v="1401" actId="20577"/>
        <pc:sldMkLst>
          <pc:docMk/>
          <pc:sldMk cId="72054015" sldId="488"/>
        </pc:sldMkLst>
        <pc:spChg chg="del">
          <ac:chgData name="Gnanakumar Ganesan" userId="01c6304ab81ed45c" providerId="LiveId" clId="{DF48D5C9-2F98-4DA0-833B-2A3E97A01437}" dt="2023-03-13T05:08:24.434" v="96" actId="478"/>
          <ac:spMkLst>
            <pc:docMk/>
            <pc:sldMk cId="72054015" sldId="488"/>
            <ac:spMk id="2" creationId="{89657251-82CE-C2D1-3B64-7BF8E199C7BE}"/>
          </ac:spMkLst>
        </pc:spChg>
        <pc:spChg chg="del mod">
          <ac:chgData name="Gnanakumar Ganesan" userId="01c6304ab81ed45c" providerId="LiveId" clId="{DF48D5C9-2F98-4DA0-833B-2A3E97A01437}" dt="2023-03-13T05:08:24.434" v="96" actId="478"/>
          <ac:spMkLst>
            <pc:docMk/>
            <pc:sldMk cId="72054015" sldId="488"/>
            <ac:spMk id="3" creationId="{B4FF4153-993C-AE16-BB26-5ABE72DA19B3}"/>
          </ac:spMkLst>
        </pc:spChg>
        <pc:spChg chg="del">
          <ac:chgData name="Gnanakumar Ganesan" userId="01c6304ab81ed45c" providerId="LiveId" clId="{DF48D5C9-2F98-4DA0-833B-2A3E97A01437}" dt="2023-03-13T05:08:24.434" v="96" actId="478"/>
          <ac:spMkLst>
            <pc:docMk/>
            <pc:sldMk cId="72054015" sldId="488"/>
            <ac:spMk id="4" creationId="{E8D04D9D-F490-FCBE-A0D2-DB67C228CEAA}"/>
          </ac:spMkLst>
        </pc:spChg>
        <pc:spChg chg="del">
          <ac:chgData name="Gnanakumar Ganesan" userId="01c6304ab81ed45c" providerId="LiveId" clId="{DF48D5C9-2F98-4DA0-833B-2A3E97A01437}" dt="2023-03-13T05:08:24.434" v="96" actId="478"/>
          <ac:spMkLst>
            <pc:docMk/>
            <pc:sldMk cId="72054015" sldId="488"/>
            <ac:spMk id="5" creationId="{FF2A03A7-C32D-4D22-8C43-490255260CC4}"/>
          </ac:spMkLst>
        </pc:spChg>
        <pc:spChg chg="add mod">
          <ac:chgData name="Gnanakumar Ganesan" userId="01c6304ab81ed45c" providerId="LiveId" clId="{DF48D5C9-2F98-4DA0-833B-2A3E97A01437}" dt="2023-03-16T04:36:20.443" v="1401" actId="20577"/>
          <ac:spMkLst>
            <pc:docMk/>
            <pc:sldMk cId="72054015" sldId="488"/>
            <ac:spMk id="8" creationId="{B5D5D335-F72A-8776-E7E5-BEB42A9A6EEF}"/>
          </ac:spMkLst>
        </pc:spChg>
        <pc:picChg chg="add del mod">
          <ac:chgData name="Gnanakumar Ganesan" userId="01c6304ab81ed45c" providerId="LiveId" clId="{DF48D5C9-2F98-4DA0-833B-2A3E97A01437}" dt="2023-03-13T05:08:24.434" v="96" actId="478"/>
          <ac:picMkLst>
            <pc:docMk/>
            <pc:sldMk cId="72054015" sldId="488"/>
            <ac:picMk id="7" creationId="{4F40540F-88F2-4BDF-6FBD-DCFEB6BEFC32}"/>
          </ac:picMkLst>
        </pc:picChg>
      </pc:sldChg>
      <pc:sldChg chg="modSp mod">
        <pc:chgData name="Gnanakumar Ganesan" userId="01c6304ab81ed45c" providerId="LiveId" clId="{DF48D5C9-2F98-4DA0-833B-2A3E97A01437}" dt="2023-03-13T03:17:49.005" v="19" actId="20577"/>
        <pc:sldMkLst>
          <pc:docMk/>
          <pc:sldMk cId="3371325914" sldId="561"/>
        </pc:sldMkLst>
        <pc:spChg chg="mod">
          <ac:chgData name="Gnanakumar Ganesan" userId="01c6304ab81ed45c" providerId="LiveId" clId="{DF48D5C9-2F98-4DA0-833B-2A3E97A01437}" dt="2023-03-13T03:17:49.005" v="19" actId="20577"/>
          <ac:spMkLst>
            <pc:docMk/>
            <pc:sldMk cId="3371325914" sldId="561"/>
            <ac:spMk id="3" creationId="{B69C7734-3CAD-2D97-867B-C41D1BAE2CD8}"/>
          </ac:spMkLst>
        </pc:spChg>
      </pc:sldChg>
      <pc:sldChg chg="addSp modSp mod">
        <pc:chgData name="Gnanakumar Ganesan" userId="01c6304ab81ed45c" providerId="LiveId" clId="{DF48D5C9-2F98-4DA0-833B-2A3E97A01437}" dt="2023-03-13T05:26:27.640" v="331" actId="14100"/>
        <pc:sldMkLst>
          <pc:docMk/>
          <pc:sldMk cId="3863930851" sldId="578"/>
        </pc:sldMkLst>
        <pc:spChg chg="mod">
          <ac:chgData name="Gnanakumar Ganesan" userId="01c6304ab81ed45c" providerId="LiveId" clId="{DF48D5C9-2F98-4DA0-833B-2A3E97A01437}" dt="2023-03-13T05:25:33.267" v="328"/>
          <ac:spMkLst>
            <pc:docMk/>
            <pc:sldMk cId="3863930851" sldId="578"/>
            <ac:spMk id="2" creationId="{DFF7778A-C2CB-AEA6-BB0F-3BE7C268153F}"/>
          </ac:spMkLst>
        </pc:spChg>
        <pc:picChg chg="add mod">
          <ac:chgData name="Gnanakumar Ganesan" userId="01c6304ab81ed45c" providerId="LiveId" clId="{DF48D5C9-2F98-4DA0-833B-2A3E97A01437}" dt="2023-03-13T05:26:27.640" v="331" actId="14100"/>
          <ac:picMkLst>
            <pc:docMk/>
            <pc:sldMk cId="3863930851" sldId="578"/>
            <ac:picMk id="7" creationId="{E60F4688-F16A-8CCC-F322-A8B6CA5541C7}"/>
          </ac:picMkLst>
        </pc:picChg>
      </pc:sldChg>
      <pc:sldChg chg="addSp modSp mod">
        <pc:chgData name="Gnanakumar Ganesan" userId="01c6304ab81ed45c" providerId="LiveId" clId="{DF48D5C9-2F98-4DA0-833B-2A3E97A01437}" dt="2023-03-13T05:34:27.750" v="354" actId="20577"/>
        <pc:sldMkLst>
          <pc:docMk/>
          <pc:sldMk cId="2290600512" sldId="579"/>
        </pc:sldMkLst>
        <pc:spChg chg="mod">
          <ac:chgData name="Gnanakumar Ganesan" userId="01c6304ab81ed45c" providerId="LiveId" clId="{DF48D5C9-2F98-4DA0-833B-2A3E97A01437}" dt="2023-03-13T05:34:27.750" v="354" actId="20577"/>
          <ac:spMkLst>
            <pc:docMk/>
            <pc:sldMk cId="2290600512" sldId="579"/>
            <ac:spMk id="2" creationId="{D2B29670-7206-01BD-C441-0C35F39F1A03}"/>
          </ac:spMkLst>
        </pc:spChg>
        <pc:picChg chg="add mod">
          <ac:chgData name="Gnanakumar Ganesan" userId="01c6304ab81ed45c" providerId="LiveId" clId="{DF48D5C9-2F98-4DA0-833B-2A3E97A01437}" dt="2023-03-13T05:32:04.663" v="337" actId="14100"/>
          <ac:picMkLst>
            <pc:docMk/>
            <pc:sldMk cId="2290600512" sldId="579"/>
            <ac:picMk id="7" creationId="{7E456FB9-8048-59A1-6A2D-59E012F2F5C1}"/>
          </ac:picMkLst>
        </pc:picChg>
      </pc:sldChg>
      <pc:sldChg chg="addSp modSp mod">
        <pc:chgData name="Gnanakumar Ganesan" userId="01c6304ab81ed45c" providerId="LiveId" clId="{DF48D5C9-2F98-4DA0-833B-2A3E97A01437}" dt="2023-03-13T05:36:25.555" v="441" actId="20577"/>
        <pc:sldMkLst>
          <pc:docMk/>
          <pc:sldMk cId="54109130" sldId="580"/>
        </pc:sldMkLst>
        <pc:spChg chg="mod">
          <ac:chgData name="Gnanakumar Ganesan" userId="01c6304ab81ed45c" providerId="LiveId" clId="{DF48D5C9-2F98-4DA0-833B-2A3E97A01437}" dt="2023-03-13T05:36:25.555" v="441" actId="20577"/>
          <ac:spMkLst>
            <pc:docMk/>
            <pc:sldMk cId="54109130" sldId="580"/>
            <ac:spMk id="6" creationId="{7ED9CD52-1A39-DD12-27CD-C2F80C13C347}"/>
          </ac:spMkLst>
        </pc:spChg>
        <pc:spChg chg="mod">
          <ac:chgData name="Gnanakumar Ganesan" userId="01c6304ab81ed45c" providerId="LiveId" clId="{DF48D5C9-2F98-4DA0-833B-2A3E97A01437}" dt="2023-03-13T05:36:14.269" v="438" actId="20577"/>
          <ac:spMkLst>
            <pc:docMk/>
            <pc:sldMk cId="54109130" sldId="580"/>
            <ac:spMk id="8" creationId="{5D5FF648-536B-A574-82F3-9B26C17ED720}"/>
          </ac:spMkLst>
        </pc:spChg>
        <pc:picChg chg="add">
          <ac:chgData name="Gnanakumar Ganesan" userId="01c6304ab81ed45c" providerId="LiveId" clId="{DF48D5C9-2F98-4DA0-833B-2A3E97A01437}" dt="2023-03-13T05:36:15.661" v="439" actId="22"/>
          <ac:picMkLst>
            <pc:docMk/>
            <pc:sldMk cId="54109130" sldId="580"/>
            <ac:picMk id="3" creationId="{074CC683-B856-9AC4-E8E1-52F01E1E53BD}"/>
          </ac:picMkLst>
        </pc:picChg>
      </pc:sldChg>
      <pc:sldChg chg="addSp modSp mod">
        <pc:chgData name="Gnanakumar Ganesan" userId="01c6304ab81ed45c" providerId="LiveId" clId="{DF48D5C9-2F98-4DA0-833B-2A3E97A01437}" dt="2023-03-13T05:39:31.247" v="445" actId="14100"/>
        <pc:sldMkLst>
          <pc:docMk/>
          <pc:sldMk cId="833149645" sldId="581"/>
        </pc:sldMkLst>
        <pc:spChg chg="mod">
          <ac:chgData name="Gnanakumar Ganesan" userId="01c6304ab81ed45c" providerId="LiveId" clId="{DF48D5C9-2F98-4DA0-833B-2A3E97A01437}" dt="2023-03-13T05:38:42.268" v="442"/>
          <ac:spMkLst>
            <pc:docMk/>
            <pc:sldMk cId="833149645" sldId="581"/>
            <ac:spMk id="7" creationId="{0CC2169C-15BD-81D2-2225-2568CE71306D}"/>
          </ac:spMkLst>
        </pc:spChg>
        <pc:picChg chg="add mod">
          <ac:chgData name="Gnanakumar Ganesan" userId="01c6304ab81ed45c" providerId="LiveId" clId="{DF48D5C9-2F98-4DA0-833B-2A3E97A01437}" dt="2023-03-13T05:39:31.247" v="445" actId="14100"/>
          <ac:picMkLst>
            <pc:docMk/>
            <pc:sldMk cId="833149645" sldId="581"/>
            <ac:picMk id="3" creationId="{8FE91DB1-C987-9D9F-1FA4-CBD8D8E75B5A}"/>
          </ac:picMkLst>
        </pc:picChg>
      </pc:sldChg>
      <pc:sldChg chg="addSp delSp modSp mod">
        <pc:chgData name="Gnanakumar Ganesan" userId="01c6304ab81ed45c" providerId="LiveId" clId="{DF48D5C9-2F98-4DA0-833B-2A3E97A01437}" dt="2023-03-13T05:46:28.185" v="453" actId="14100"/>
        <pc:sldMkLst>
          <pc:docMk/>
          <pc:sldMk cId="3529200372" sldId="582"/>
        </pc:sldMkLst>
        <pc:picChg chg="add del mod">
          <ac:chgData name="Gnanakumar Ganesan" userId="01c6304ab81ed45c" providerId="LiveId" clId="{DF48D5C9-2F98-4DA0-833B-2A3E97A01437}" dt="2023-03-13T05:46:13.832" v="449" actId="478"/>
          <ac:picMkLst>
            <pc:docMk/>
            <pc:sldMk cId="3529200372" sldId="582"/>
            <ac:picMk id="7" creationId="{D9BE22C6-726C-7C83-99A5-5E5C30ADD0CB}"/>
          </ac:picMkLst>
        </pc:picChg>
        <pc:picChg chg="add mod">
          <ac:chgData name="Gnanakumar Ganesan" userId="01c6304ab81ed45c" providerId="LiveId" clId="{DF48D5C9-2F98-4DA0-833B-2A3E97A01437}" dt="2023-03-13T05:46:28.185" v="453" actId="14100"/>
          <ac:picMkLst>
            <pc:docMk/>
            <pc:sldMk cId="3529200372" sldId="582"/>
            <ac:picMk id="9" creationId="{EC568E51-3958-9EDB-D88E-0B0A014C1901}"/>
          </ac:picMkLst>
        </pc:picChg>
      </pc:sldChg>
      <pc:sldChg chg="modSp new mod">
        <pc:chgData name="Gnanakumar Ganesan" userId="01c6304ab81ed45c" providerId="LiveId" clId="{DF48D5C9-2F98-4DA0-833B-2A3E97A01437}" dt="2023-03-16T04:39:09.425" v="1420" actId="6549"/>
        <pc:sldMkLst>
          <pc:docMk/>
          <pc:sldMk cId="258681250" sldId="583"/>
        </pc:sldMkLst>
        <pc:spChg chg="mod">
          <ac:chgData name="Gnanakumar Ganesan" userId="01c6304ab81ed45c" providerId="LiveId" clId="{DF48D5C9-2F98-4DA0-833B-2A3E97A01437}" dt="2023-03-13T05:49:56.675" v="476" actId="20577"/>
          <ac:spMkLst>
            <pc:docMk/>
            <pc:sldMk cId="258681250" sldId="583"/>
            <ac:spMk id="2" creationId="{CD5BC749-3C27-CE59-EDC9-BEA197C74684}"/>
          </ac:spMkLst>
        </pc:spChg>
        <pc:spChg chg="mod">
          <ac:chgData name="Gnanakumar Ganesan" userId="01c6304ab81ed45c" providerId="LiveId" clId="{DF48D5C9-2F98-4DA0-833B-2A3E97A01437}" dt="2023-03-16T04:39:09.425" v="1420" actId="6549"/>
          <ac:spMkLst>
            <pc:docMk/>
            <pc:sldMk cId="258681250" sldId="583"/>
            <ac:spMk id="3" creationId="{971D01BE-2E75-D0A4-E976-37A42BB20532}"/>
          </ac:spMkLst>
        </pc:spChg>
        <pc:spChg chg="mod">
          <ac:chgData name="Gnanakumar Ganesan" userId="01c6304ab81ed45c" providerId="LiveId" clId="{DF48D5C9-2F98-4DA0-833B-2A3E97A01437}" dt="2023-03-13T05:47:33.846" v="464" actId="6549"/>
          <ac:spMkLst>
            <pc:docMk/>
            <pc:sldMk cId="258681250" sldId="583"/>
            <ac:spMk id="4" creationId="{01C3C21A-7F42-B33C-5A3F-E7C1795206E8}"/>
          </ac:spMkLst>
        </pc:spChg>
      </pc:sldChg>
      <pc:sldChg chg="modSp new mod">
        <pc:chgData name="Gnanakumar Ganesan" userId="01c6304ab81ed45c" providerId="LiveId" clId="{DF48D5C9-2F98-4DA0-833B-2A3E97A01437}" dt="2023-03-16T04:39:48.621" v="1445" actId="20577"/>
        <pc:sldMkLst>
          <pc:docMk/>
          <pc:sldMk cId="887502808" sldId="584"/>
        </pc:sldMkLst>
        <pc:spChg chg="mod">
          <ac:chgData name="Gnanakumar Ganesan" userId="01c6304ab81ed45c" providerId="LiveId" clId="{DF48D5C9-2F98-4DA0-833B-2A3E97A01437}" dt="2023-03-14T06:07:45.247" v="1029" actId="20577"/>
          <ac:spMkLst>
            <pc:docMk/>
            <pc:sldMk cId="887502808" sldId="584"/>
            <ac:spMk id="2" creationId="{45365A14-CA30-E461-5F5A-CE619212B2E1}"/>
          </ac:spMkLst>
        </pc:spChg>
        <pc:spChg chg="mod">
          <ac:chgData name="Gnanakumar Ganesan" userId="01c6304ab81ed45c" providerId="LiveId" clId="{DF48D5C9-2F98-4DA0-833B-2A3E97A01437}" dt="2023-03-16T04:39:48.621" v="1445" actId="20577"/>
          <ac:spMkLst>
            <pc:docMk/>
            <pc:sldMk cId="887502808" sldId="584"/>
            <ac:spMk id="3" creationId="{B4B6143E-990C-5319-9DC9-D498B1FC31AD}"/>
          </ac:spMkLst>
        </pc:spChg>
        <pc:spChg chg="mod">
          <ac:chgData name="Gnanakumar Ganesan" userId="01c6304ab81ed45c" providerId="LiveId" clId="{DF48D5C9-2F98-4DA0-833B-2A3E97A01437}" dt="2023-03-13T05:47:23.958" v="462" actId="6549"/>
          <ac:spMkLst>
            <pc:docMk/>
            <pc:sldMk cId="887502808" sldId="584"/>
            <ac:spMk id="4" creationId="{7A07FD2C-AF66-6C69-8CC2-40A36DDC75D2}"/>
          </ac:spMkLst>
        </pc:spChg>
      </pc:sldChg>
      <pc:sldChg chg="modSp new mod">
        <pc:chgData name="Gnanakumar Ganesan" userId="01c6304ab81ed45c" providerId="LiveId" clId="{DF48D5C9-2F98-4DA0-833B-2A3E97A01437}" dt="2023-03-16T04:40:36.053" v="1448" actId="15"/>
        <pc:sldMkLst>
          <pc:docMk/>
          <pc:sldMk cId="2167716932" sldId="585"/>
        </pc:sldMkLst>
        <pc:spChg chg="mod">
          <ac:chgData name="Gnanakumar Ganesan" userId="01c6304ab81ed45c" providerId="LiveId" clId="{DF48D5C9-2F98-4DA0-833B-2A3E97A01437}" dt="2023-03-16T04:40:36.053" v="1448" actId="15"/>
          <ac:spMkLst>
            <pc:docMk/>
            <pc:sldMk cId="2167716932" sldId="585"/>
            <ac:spMk id="3" creationId="{CA541B2E-59D7-5BD4-026F-26903717C262}"/>
          </ac:spMkLst>
        </pc:spChg>
        <pc:spChg chg="mod">
          <ac:chgData name="Gnanakumar Ganesan" userId="01c6304ab81ed45c" providerId="LiveId" clId="{DF48D5C9-2F98-4DA0-833B-2A3E97A01437}" dt="2023-03-13T05:47:18.811" v="461" actId="6549"/>
          <ac:spMkLst>
            <pc:docMk/>
            <pc:sldMk cId="2167716932" sldId="585"/>
            <ac:spMk id="4" creationId="{8F33C554-A32C-27BA-39E7-BBD693508D89}"/>
          </ac:spMkLst>
        </pc:spChg>
      </pc:sldChg>
      <pc:sldChg chg="addSp modSp new mod">
        <pc:chgData name="Gnanakumar Ganesan" userId="01c6304ab81ed45c" providerId="LiveId" clId="{DF48D5C9-2F98-4DA0-833B-2A3E97A01437}" dt="2023-03-14T06:35:46.539" v="1366" actId="1076"/>
        <pc:sldMkLst>
          <pc:docMk/>
          <pc:sldMk cId="176994021" sldId="586"/>
        </pc:sldMkLst>
        <pc:spChg chg="mod">
          <ac:chgData name="Gnanakumar Ganesan" userId="01c6304ab81ed45c" providerId="LiveId" clId="{DF48D5C9-2F98-4DA0-833B-2A3E97A01437}" dt="2023-03-14T06:31:32.413" v="1329"/>
          <ac:spMkLst>
            <pc:docMk/>
            <pc:sldMk cId="176994021" sldId="586"/>
            <ac:spMk id="2" creationId="{6607D701-EC31-EBBA-61C6-836908EA2F11}"/>
          </ac:spMkLst>
        </pc:spChg>
        <pc:spChg chg="mod">
          <ac:chgData name="Gnanakumar Ganesan" userId="01c6304ab81ed45c" providerId="LiveId" clId="{DF48D5C9-2F98-4DA0-833B-2A3E97A01437}" dt="2023-03-14T06:35:04.448" v="1364" actId="20577"/>
          <ac:spMkLst>
            <pc:docMk/>
            <pc:sldMk cId="176994021" sldId="586"/>
            <ac:spMk id="3" creationId="{03FBE0B3-610B-C4BE-6260-495A725D34D1}"/>
          </ac:spMkLst>
        </pc:spChg>
        <pc:spChg chg="mod">
          <ac:chgData name="Gnanakumar Ganesan" userId="01c6304ab81ed45c" providerId="LiveId" clId="{DF48D5C9-2F98-4DA0-833B-2A3E97A01437}" dt="2023-03-13T05:47:14.032" v="460" actId="6549"/>
          <ac:spMkLst>
            <pc:docMk/>
            <pc:sldMk cId="176994021" sldId="586"/>
            <ac:spMk id="4" creationId="{81CF3E4B-F3F1-2BEB-75F7-8083C441AA98}"/>
          </ac:spMkLst>
        </pc:spChg>
        <pc:picChg chg="add mod">
          <ac:chgData name="Gnanakumar Ganesan" userId="01c6304ab81ed45c" providerId="LiveId" clId="{DF48D5C9-2F98-4DA0-833B-2A3E97A01437}" dt="2023-03-14T06:35:46.539" v="1366" actId="1076"/>
          <ac:picMkLst>
            <pc:docMk/>
            <pc:sldMk cId="176994021" sldId="586"/>
            <ac:picMk id="7" creationId="{7164D4FD-AEF8-C457-BF89-A1537351E718}"/>
          </ac:picMkLst>
        </pc:picChg>
      </pc:sldChg>
      <pc:sldChg chg="addSp modSp new mod">
        <pc:chgData name="Gnanakumar Ganesan" userId="01c6304ab81ed45c" providerId="LiveId" clId="{DF48D5C9-2F98-4DA0-833B-2A3E97A01437}" dt="2023-03-14T06:37:32.913" v="1376" actId="14100"/>
        <pc:sldMkLst>
          <pc:docMk/>
          <pc:sldMk cId="1446445404" sldId="587"/>
        </pc:sldMkLst>
        <pc:spChg chg="mod">
          <ac:chgData name="Gnanakumar Ganesan" userId="01c6304ab81ed45c" providerId="LiveId" clId="{DF48D5C9-2F98-4DA0-833B-2A3E97A01437}" dt="2023-03-14T06:36:43.659" v="1373" actId="20577"/>
          <ac:spMkLst>
            <pc:docMk/>
            <pc:sldMk cId="1446445404" sldId="587"/>
            <ac:spMk id="2" creationId="{A8901586-5FF7-3335-7F68-B0D684A1BD86}"/>
          </ac:spMkLst>
        </pc:spChg>
        <pc:spChg chg="mod">
          <ac:chgData name="Gnanakumar Ganesan" userId="01c6304ab81ed45c" providerId="LiveId" clId="{DF48D5C9-2F98-4DA0-833B-2A3E97A01437}" dt="2023-03-13T05:47:09.382" v="459" actId="6549"/>
          <ac:spMkLst>
            <pc:docMk/>
            <pc:sldMk cId="1446445404" sldId="587"/>
            <ac:spMk id="4" creationId="{43F60DCB-523B-DA16-B0EC-7DA11203327B}"/>
          </ac:spMkLst>
        </pc:spChg>
        <pc:picChg chg="add mod">
          <ac:chgData name="Gnanakumar Ganesan" userId="01c6304ab81ed45c" providerId="LiveId" clId="{DF48D5C9-2F98-4DA0-833B-2A3E97A01437}" dt="2023-03-14T06:37:32.913" v="1376" actId="14100"/>
          <ac:picMkLst>
            <pc:docMk/>
            <pc:sldMk cId="1446445404" sldId="587"/>
            <ac:picMk id="7" creationId="{D93A8BEF-3C98-A787-9F56-36648F3C5987}"/>
          </ac:picMkLst>
        </pc:picChg>
      </pc:sldChg>
      <pc:sldChg chg="modSp new mod">
        <pc:chgData name="Gnanakumar Ganesan" userId="01c6304ab81ed45c" providerId="LiveId" clId="{DF48D5C9-2F98-4DA0-833B-2A3E97A01437}" dt="2023-03-14T07:03:50.273" v="1398" actId="6549"/>
        <pc:sldMkLst>
          <pc:docMk/>
          <pc:sldMk cId="2532497227" sldId="588"/>
        </pc:sldMkLst>
        <pc:spChg chg="mod">
          <ac:chgData name="Gnanakumar Ganesan" userId="01c6304ab81ed45c" providerId="LiveId" clId="{DF48D5C9-2F98-4DA0-833B-2A3E97A01437}" dt="2023-03-14T07:03:50.273" v="1398" actId="6549"/>
          <ac:spMkLst>
            <pc:docMk/>
            <pc:sldMk cId="2532497227" sldId="588"/>
            <ac:spMk id="4" creationId="{D30E71F3-2312-BE1B-C556-EEBB433B9AD3}"/>
          </ac:spMkLst>
        </pc:spChg>
      </pc:sldChg>
      <pc:sldChg chg="modSp new mod">
        <pc:chgData name="Gnanakumar Ganesan" userId="01c6304ab81ed45c" providerId="LiveId" clId="{DF48D5C9-2F98-4DA0-833B-2A3E97A01437}" dt="2023-03-14T07:03:42.897" v="1397" actId="6549"/>
        <pc:sldMkLst>
          <pc:docMk/>
          <pc:sldMk cId="436521211" sldId="589"/>
        </pc:sldMkLst>
        <pc:spChg chg="mod">
          <ac:chgData name="Gnanakumar Ganesan" userId="01c6304ab81ed45c" providerId="LiveId" clId="{DF48D5C9-2F98-4DA0-833B-2A3E97A01437}" dt="2023-03-14T07:03:42.897" v="1397" actId="6549"/>
          <ac:spMkLst>
            <pc:docMk/>
            <pc:sldMk cId="436521211" sldId="589"/>
            <ac:spMk id="4" creationId="{7CCFF9FA-4096-47C7-492A-3AD5414FACFF}"/>
          </ac:spMkLst>
        </pc:spChg>
      </pc:sldChg>
      <pc:sldChg chg="modSp new mod">
        <pc:chgData name="Gnanakumar Ganesan" userId="01c6304ab81ed45c" providerId="LiveId" clId="{DF48D5C9-2F98-4DA0-833B-2A3E97A01437}" dt="2023-03-14T07:03:33.578" v="1396" actId="6549"/>
        <pc:sldMkLst>
          <pc:docMk/>
          <pc:sldMk cId="3398302060" sldId="590"/>
        </pc:sldMkLst>
        <pc:spChg chg="mod">
          <ac:chgData name="Gnanakumar Ganesan" userId="01c6304ab81ed45c" providerId="LiveId" clId="{DF48D5C9-2F98-4DA0-833B-2A3E97A01437}" dt="2023-03-14T07:03:33.578" v="1396" actId="6549"/>
          <ac:spMkLst>
            <pc:docMk/>
            <pc:sldMk cId="3398302060" sldId="590"/>
            <ac:spMk id="4" creationId="{C037CCCD-DA32-64A0-A41A-1061B95153C3}"/>
          </ac:spMkLst>
        </pc:spChg>
      </pc:sldChg>
      <pc:sldChg chg="modSp new mod">
        <pc:chgData name="Gnanakumar Ganesan" userId="01c6304ab81ed45c" providerId="LiveId" clId="{DF48D5C9-2F98-4DA0-833B-2A3E97A01437}" dt="2023-03-14T07:03:27.938" v="1395" actId="6549"/>
        <pc:sldMkLst>
          <pc:docMk/>
          <pc:sldMk cId="3257642093" sldId="591"/>
        </pc:sldMkLst>
        <pc:spChg chg="mod">
          <ac:chgData name="Gnanakumar Ganesan" userId="01c6304ab81ed45c" providerId="LiveId" clId="{DF48D5C9-2F98-4DA0-833B-2A3E97A01437}" dt="2023-03-14T07:03:27.938" v="1395" actId="6549"/>
          <ac:spMkLst>
            <pc:docMk/>
            <pc:sldMk cId="3257642093" sldId="591"/>
            <ac:spMk id="4" creationId="{5454310B-427C-EEE1-4D4E-7FF12682EC9F}"/>
          </ac:spMkLst>
        </pc:spChg>
      </pc:sldChg>
      <pc:sldChg chg="modSp new mod">
        <pc:chgData name="Gnanakumar Ganesan" userId="01c6304ab81ed45c" providerId="LiveId" clId="{DF48D5C9-2F98-4DA0-833B-2A3E97A01437}" dt="2023-03-14T07:03:22.519" v="1394" actId="6549"/>
        <pc:sldMkLst>
          <pc:docMk/>
          <pc:sldMk cId="923602123" sldId="592"/>
        </pc:sldMkLst>
        <pc:spChg chg="mod">
          <ac:chgData name="Gnanakumar Ganesan" userId="01c6304ab81ed45c" providerId="LiveId" clId="{DF48D5C9-2F98-4DA0-833B-2A3E97A01437}" dt="2023-03-14T07:03:22.519" v="1394" actId="6549"/>
          <ac:spMkLst>
            <pc:docMk/>
            <pc:sldMk cId="923602123" sldId="592"/>
            <ac:spMk id="4" creationId="{40A58EAF-075D-72EF-AF0E-4CCBD6B2D4FC}"/>
          </ac:spMkLst>
        </pc:spChg>
      </pc:sldChg>
      <pc:sldChg chg="modSp new mod">
        <pc:chgData name="Gnanakumar Ganesan" userId="01c6304ab81ed45c" providerId="LiveId" clId="{DF48D5C9-2F98-4DA0-833B-2A3E97A01437}" dt="2023-03-14T07:03:15.303" v="1393" actId="6549"/>
        <pc:sldMkLst>
          <pc:docMk/>
          <pc:sldMk cId="3254091737" sldId="593"/>
        </pc:sldMkLst>
        <pc:spChg chg="mod">
          <ac:chgData name="Gnanakumar Ganesan" userId="01c6304ab81ed45c" providerId="LiveId" clId="{DF48D5C9-2F98-4DA0-833B-2A3E97A01437}" dt="2023-03-14T07:03:15.303" v="1393" actId="6549"/>
          <ac:spMkLst>
            <pc:docMk/>
            <pc:sldMk cId="3254091737" sldId="593"/>
            <ac:spMk id="4" creationId="{D44A7B2A-4C4B-6419-0CF1-BDD247FA533A}"/>
          </ac:spMkLst>
        </pc:spChg>
      </pc:sldChg>
      <pc:sldChg chg="modSp new mod">
        <pc:chgData name="Gnanakumar Ganesan" userId="01c6304ab81ed45c" providerId="LiveId" clId="{DF48D5C9-2F98-4DA0-833B-2A3E97A01437}" dt="2023-03-14T07:03:00.510" v="1392" actId="6549"/>
        <pc:sldMkLst>
          <pc:docMk/>
          <pc:sldMk cId="4250704800" sldId="594"/>
        </pc:sldMkLst>
        <pc:spChg chg="mod">
          <ac:chgData name="Gnanakumar Ganesan" userId="01c6304ab81ed45c" providerId="LiveId" clId="{DF48D5C9-2F98-4DA0-833B-2A3E97A01437}" dt="2023-03-14T07:03:00.510" v="1392" actId="6549"/>
          <ac:spMkLst>
            <pc:docMk/>
            <pc:sldMk cId="4250704800" sldId="594"/>
            <ac:spMk id="4" creationId="{618F529A-8AF0-8919-95FB-6D2352AD6A62}"/>
          </ac:spMkLst>
        </pc:spChg>
      </pc:sldChg>
      <pc:sldChg chg="modSp new mod">
        <pc:chgData name="Gnanakumar Ganesan" userId="01c6304ab81ed45c" providerId="LiveId" clId="{DF48D5C9-2F98-4DA0-833B-2A3E97A01437}" dt="2023-03-14T07:02:53.837" v="1391" actId="6549"/>
        <pc:sldMkLst>
          <pc:docMk/>
          <pc:sldMk cId="2642942742" sldId="595"/>
        </pc:sldMkLst>
        <pc:spChg chg="mod">
          <ac:chgData name="Gnanakumar Ganesan" userId="01c6304ab81ed45c" providerId="LiveId" clId="{DF48D5C9-2F98-4DA0-833B-2A3E97A01437}" dt="2023-03-14T07:02:53.837" v="1391" actId="6549"/>
          <ac:spMkLst>
            <pc:docMk/>
            <pc:sldMk cId="2642942742" sldId="595"/>
            <ac:spMk id="4" creationId="{2C279107-870C-A13E-9338-45BD0059BF18}"/>
          </ac:spMkLst>
        </pc:spChg>
      </pc:sldChg>
      <pc:sldChg chg="modSp new mod">
        <pc:chgData name="Gnanakumar Ganesan" userId="01c6304ab81ed45c" providerId="LiveId" clId="{DF48D5C9-2F98-4DA0-833B-2A3E97A01437}" dt="2023-03-14T07:02:49.271" v="1390" actId="6549"/>
        <pc:sldMkLst>
          <pc:docMk/>
          <pc:sldMk cId="2690686891" sldId="596"/>
        </pc:sldMkLst>
        <pc:spChg chg="mod">
          <ac:chgData name="Gnanakumar Ganesan" userId="01c6304ab81ed45c" providerId="LiveId" clId="{DF48D5C9-2F98-4DA0-833B-2A3E97A01437}" dt="2023-03-14T07:02:49.271" v="1390" actId="6549"/>
          <ac:spMkLst>
            <pc:docMk/>
            <pc:sldMk cId="2690686891" sldId="596"/>
            <ac:spMk id="4" creationId="{BA193430-8A12-BA9A-171C-271C586E21B3}"/>
          </ac:spMkLst>
        </pc:spChg>
      </pc:sldChg>
      <pc:sldChg chg="modSp new mod">
        <pc:chgData name="Gnanakumar Ganesan" userId="01c6304ab81ed45c" providerId="LiveId" clId="{DF48D5C9-2F98-4DA0-833B-2A3E97A01437}" dt="2023-03-14T07:02:43.894" v="1389" actId="6549"/>
        <pc:sldMkLst>
          <pc:docMk/>
          <pc:sldMk cId="967260454" sldId="597"/>
        </pc:sldMkLst>
        <pc:spChg chg="mod">
          <ac:chgData name="Gnanakumar Ganesan" userId="01c6304ab81ed45c" providerId="LiveId" clId="{DF48D5C9-2F98-4DA0-833B-2A3E97A01437}" dt="2023-03-14T07:02:43.894" v="1389" actId="6549"/>
          <ac:spMkLst>
            <pc:docMk/>
            <pc:sldMk cId="967260454" sldId="597"/>
            <ac:spMk id="4" creationId="{970167F4-733A-4E37-9873-4115D85CCCA7}"/>
          </ac:spMkLst>
        </pc:spChg>
      </pc:sldChg>
      <pc:sldChg chg="modSp new mod">
        <pc:chgData name="Gnanakumar Ganesan" userId="01c6304ab81ed45c" providerId="LiveId" clId="{DF48D5C9-2F98-4DA0-833B-2A3E97A01437}" dt="2023-03-14T07:02:38.514" v="1388" actId="6549"/>
        <pc:sldMkLst>
          <pc:docMk/>
          <pc:sldMk cId="659500278" sldId="598"/>
        </pc:sldMkLst>
        <pc:spChg chg="mod">
          <ac:chgData name="Gnanakumar Ganesan" userId="01c6304ab81ed45c" providerId="LiveId" clId="{DF48D5C9-2F98-4DA0-833B-2A3E97A01437}" dt="2023-03-14T07:02:38.514" v="1388" actId="6549"/>
          <ac:spMkLst>
            <pc:docMk/>
            <pc:sldMk cId="659500278" sldId="598"/>
            <ac:spMk id="4" creationId="{1569984E-57A2-AED2-0636-C5857E012F71}"/>
          </ac:spMkLst>
        </pc:spChg>
      </pc:sldChg>
      <pc:sldChg chg="addSp modSp mod">
        <pc:chgData name="Gnanakumar Ganesan" userId="01c6304ab81ed45c" providerId="LiveId" clId="{DF48D5C9-2F98-4DA0-833B-2A3E97A01437}" dt="2023-03-17T04:07:13.274" v="1453" actId="14100"/>
        <pc:sldMkLst>
          <pc:docMk/>
          <pc:sldMk cId="3906367259" sldId="618"/>
        </pc:sldMkLst>
        <pc:picChg chg="add mod">
          <ac:chgData name="Gnanakumar Ganesan" userId="01c6304ab81ed45c" providerId="LiveId" clId="{DF48D5C9-2F98-4DA0-833B-2A3E97A01437}" dt="2023-03-17T04:07:13.274" v="1453" actId="14100"/>
          <ac:picMkLst>
            <pc:docMk/>
            <pc:sldMk cId="3906367259" sldId="618"/>
            <ac:picMk id="8" creationId="{954B278E-06EC-30D2-F016-F861D7D01514}"/>
          </ac:picMkLst>
        </pc:picChg>
      </pc:sldChg>
      <pc:sldChg chg="new del">
        <pc:chgData name="Gnanakumar Ganesan" userId="01c6304ab81ed45c" providerId="LiveId" clId="{DF48D5C9-2F98-4DA0-833B-2A3E97A01437}" dt="2023-03-17T05:44:37.145" v="1465" actId="47"/>
        <pc:sldMkLst>
          <pc:docMk/>
          <pc:sldMk cId="1231139327" sldId="619"/>
        </pc:sldMkLst>
      </pc:sldChg>
      <pc:sldChg chg="addSp modSp new mod">
        <pc:chgData name="Gnanakumar Ganesan" userId="01c6304ab81ed45c" providerId="LiveId" clId="{DF48D5C9-2F98-4DA0-833B-2A3E97A01437}" dt="2023-03-17T04:10:17.554" v="1464" actId="6549"/>
        <pc:sldMkLst>
          <pc:docMk/>
          <pc:sldMk cId="3572594186" sldId="620"/>
        </pc:sldMkLst>
        <pc:spChg chg="mod">
          <ac:chgData name="Gnanakumar Ganesan" userId="01c6304ab81ed45c" providerId="LiveId" clId="{DF48D5C9-2F98-4DA0-833B-2A3E97A01437}" dt="2023-03-17T04:10:17.554" v="1464" actId="6549"/>
          <ac:spMkLst>
            <pc:docMk/>
            <pc:sldMk cId="3572594186" sldId="620"/>
            <ac:spMk id="4" creationId="{2F508CA9-5D2E-F305-2844-9CF920F0D64F}"/>
          </ac:spMkLst>
        </pc:spChg>
        <pc:picChg chg="add mod">
          <ac:chgData name="Gnanakumar Ganesan" userId="01c6304ab81ed45c" providerId="LiveId" clId="{DF48D5C9-2F98-4DA0-833B-2A3E97A01437}" dt="2023-03-17T04:10:14.480" v="1463" actId="14100"/>
          <ac:picMkLst>
            <pc:docMk/>
            <pc:sldMk cId="3572594186" sldId="620"/>
            <ac:picMk id="7" creationId="{12C11E26-8EE5-76AA-2F9F-9D7D8C1201FF}"/>
          </ac:picMkLst>
        </pc:picChg>
      </pc:sldChg>
      <pc:sldChg chg="addSp modSp mod">
        <pc:chgData name="Gnanakumar Ganesan" userId="01c6304ab81ed45c" providerId="LiveId" clId="{DF48D5C9-2F98-4DA0-833B-2A3E97A01437}" dt="2023-03-20T05:55:44.192" v="1517" actId="1076"/>
        <pc:sldMkLst>
          <pc:docMk/>
          <pc:sldMk cId="1711825350" sldId="628"/>
        </pc:sldMkLst>
        <pc:spChg chg="mod">
          <ac:chgData name="Gnanakumar Ganesan" userId="01c6304ab81ed45c" providerId="LiveId" clId="{DF48D5C9-2F98-4DA0-833B-2A3E97A01437}" dt="2023-03-20T05:53:00.987" v="1483" actId="20577"/>
          <ac:spMkLst>
            <pc:docMk/>
            <pc:sldMk cId="1711825350" sldId="628"/>
            <ac:spMk id="2" creationId="{0DF66092-AC4B-A5D7-BB77-CF57514E04CF}"/>
          </ac:spMkLst>
        </pc:spChg>
        <pc:spChg chg="mod">
          <ac:chgData name="Gnanakumar Ganesan" userId="01c6304ab81ed45c" providerId="LiveId" clId="{DF48D5C9-2F98-4DA0-833B-2A3E97A01437}" dt="2023-03-20T05:55:05.095" v="1512" actId="113"/>
          <ac:spMkLst>
            <pc:docMk/>
            <pc:sldMk cId="1711825350" sldId="628"/>
            <ac:spMk id="3" creationId="{95920EFC-C5F2-6396-5A2E-C106C14662AC}"/>
          </ac:spMkLst>
        </pc:spChg>
        <pc:picChg chg="add mod">
          <ac:chgData name="Gnanakumar Ganesan" userId="01c6304ab81ed45c" providerId="LiveId" clId="{DF48D5C9-2F98-4DA0-833B-2A3E97A01437}" dt="2023-03-20T05:55:44.192" v="1517" actId="1076"/>
          <ac:picMkLst>
            <pc:docMk/>
            <pc:sldMk cId="1711825350" sldId="628"/>
            <ac:picMk id="7" creationId="{655DFA23-23AB-E3B5-A6A3-229E08F8AD52}"/>
          </ac:picMkLst>
        </pc:picChg>
      </pc:sldChg>
      <pc:sldChg chg="addSp modSp mod">
        <pc:chgData name="Gnanakumar Ganesan" userId="01c6304ab81ed45c" providerId="LiveId" clId="{DF48D5C9-2F98-4DA0-833B-2A3E97A01437}" dt="2023-03-20T05:57:31.351" v="1520" actId="14100"/>
        <pc:sldMkLst>
          <pc:docMk/>
          <pc:sldMk cId="627754628" sldId="629"/>
        </pc:sldMkLst>
        <pc:picChg chg="add mod">
          <ac:chgData name="Gnanakumar Ganesan" userId="01c6304ab81ed45c" providerId="LiveId" clId="{DF48D5C9-2F98-4DA0-833B-2A3E97A01437}" dt="2023-03-20T05:57:31.351" v="1520" actId="14100"/>
          <ac:picMkLst>
            <pc:docMk/>
            <pc:sldMk cId="627754628" sldId="629"/>
            <ac:picMk id="7" creationId="{A98210BE-BC14-D896-09DB-6BFA41D899F9}"/>
          </ac:picMkLst>
        </pc:picChg>
      </pc:sldChg>
      <pc:sldChg chg="addSp modSp mod">
        <pc:chgData name="Gnanakumar Ganesan" userId="01c6304ab81ed45c" providerId="LiveId" clId="{DF48D5C9-2F98-4DA0-833B-2A3E97A01437}" dt="2023-03-20T05:58:54.998" v="1526" actId="14100"/>
        <pc:sldMkLst>
          <pc:docMk/>
          <pc:sldMk cId="3097398258" sldId="630"/>
        </pc:sldMkLst>
        <pc:spChg chg="mod">
          <ac:chgData name="Gnanakumar Ganesan" userId="01c6304ab81ed45c" providerId="LiveId" clId="{DF48D5C9-2F98-4DA0-833B-2A3E97A01437}" dt="2023-03-20T05:57:51.239" v="1521"/>
          <ac:spMkLst>
            <pc:docMk/>
            <pc:sldMk cId="3097398258" sldId="630"/>
            <ac:spMk id="2" creationId="{212B7C7A-762B-83DB-E66A-5293E99080B6}"/>
          </ac:spMkLst>
        </pc:spChg>
        <pc:picChg chg="add mod">
          <ac:chgData name="Gnanakumar Ganesan" userId="01c6304ab81ed45c" providerId="LiveId" clId="{DF48D5C9-2F98-4DA0-833B-2A3E97A01437}" dt="2023-03-20T05:58:54.998" v="1526" actId="14100"/>
          <ac:picMkLst>
            <pc:docMk/>
            <pc:sldMk cId="3097398258" sldId="630"/>
            <ac:picMk id="7" creationId="{B6A14A33-1F74-0970-000A-02F01FE315FC}"/>
          </ac:picMkLst>
        </pc:picChg>
      </pc:sldChg>
      <pc:sldChg chg="addSp delSp modSp mod">
        <pc:chgData name="Gnanakumar Ganesan" userId="01c6304ab81ed45c" providerId="LiveId" clId="{DF48D5C9-2F98-4DA0-833B-2A3E97A01437}" dt="2023-03-20T06:00:11.699" v="1535" actId="14100"/>
        <pc:sldMkLst>
          <pc:docMk/>
          <pc:sldMk cId="865175858" sldId="631"/>
        </pc:sldMkLst>
        <pc:picChg chg="add del mod">
          <ac:chgData name="Gnanakumar Ganesan" userId="01c6304ab81ed45c" providerId="LiveId" clId="{DF48D5C9-2F98-4DA0-833B-2A3E97A01437}" dt="2023-03-20T05:59:48.497" v="1530" actId="21"/>
          <ac:picMkLst>
            <pc:docMk/>
            <pc:sldMk cId="865175858" sldId="631"/>
            <ac:picMk id="7" creationId="{E24BFD59-AFA4-C8E3-E921-CC61BA7BC0E4}"/>
          </ac:picMkLst>
        </pc:picChg>
        <pc:picChg chg="add mod">
          <ac:chgData name="Gnanakumar Ganesan" userId="01c6304ab81ed45c" providerId="LiveId" clId="{DF48D5C9-2F98-4DA0-833B-2A3E97A01437}" dt="2023-03-20T06:00:11.699" v="1535" actId="14100"/>
          <ac:picMkLst>
            <pc:docMk/>
            <pc:sldMk cId="865175858" sldId="631"/>
            <ac:picMk id="9" creationId="{B942D9AB-E0CC-BFE0-E87B-8984479071D3}"/>
          </ac:picMkLst>
        </pc:picChg>
      </pc:sldChg>
      <pc:sldChg chg="addSp modSp mod">
        <pc:chgData name="Gnanakumar Ganesan" userId="01c6304ab81ed45c" providerId="LiveId" clId="{DF48D5C9-2F98-4DA0-833B-2A3E97A01437}" dt="2023-03-21T03:44:38.076" v="1543" actId="14100"/>
        <pc:sldMkLst>
          <pc:docMk/>
          <pc:sldMk cId="167138732" sldId="632"/>
        </pc:sldMkLst>
        <pc:picChg chg="add mod">
          <ac:chgData name="Gnanakumar Ganesan" userId="01c6304ab81ed45c" providerId="LiveId" clId="{DF48D5C9-2F98-4DA0-833B-2A3E97A01437}" dt="2023-03-21T03:44:38.076" v="1543" actId="14100"/>
          <ac:picMkLst>
            <pc:docMk/>
            <pc:sldMk cId="167138732" sldId="632"/>
            <ac:picMk id="7" creationId="{9F1006A4-059B-644F-6B15-2187F9691AD2}"/>
          </ac:picMkLst>
        </pc:picChg>
      </pc:sldChg>
      <pc:sldChg chg="addSp modSp new mod">
        <pc:chgData name="Gnanakumar Ganesan" userId="01c6304ab81ed45c" providerId="LiveId" clId="{DF48D5C9-2F98-4DA0-833B-2A3E97A01437}" dt="2023-03-21T03:40:53.780" v="1541" actId="14100"/>
        <pc:sldMkLst>
          <pc:docMk/>
          <pc:sldMk cId="862040551" sldId="633"/>
        </pc:sldMkLst>
        <pc:spChg chg="mod">
          <ac:chgData name="Gnanakumar Ganesan" userId="01c6304ab81ed45c" providerId="LiveId" clId="{DF48D5C9-2F98-4DA0-833B-2A3E97A01437}" dt="2023-03-21T03:40:23.546" v="1537" actId="6549"/>
          <ac:spMkLst>
            <pc:docMk/>
            <pc:sldMk cId="862040551" sldId="633"/>
            <ac:spMk id="4" creationId="{5B3B0244-70E6-F4CC-048B-4D6083311FE4}"/>
          </ac:spMkLst>
        </pc:spChg>
        <pc:picChg chg="add mod">
          <ac:chgData name="Gnanakumar Ganesan" userId="01c6304ab81ed45c" providerId="LiveId" clId="{DF48D5C9-2F98-4DA0-833B-2A3E97A01437}" dt="2023-03-21T03:40:53.780" v="1541" actId="14100"/>
          <ac:picMkLst>
            <pc:docMk/>
            <pc:sldMk cId="862040551" sldId="633"/>
            <ac:picMk id="7" creationId="{B73E3CB8-B243-20F7-26B5-F982288B55A1}"/>
          </ac:picMkLst>
        </pc:picChg>
      </pc:sldChg>
      <pc:sldChg chg="addSp modSp new mod">
        <pc:chgData name="Gnanakumar Ganesan" userId="01c6304ab81ed45c" providerId="LiveId" clId="{DF48D5C9-2F98-4DA0-833B-2A3E97A01437}" dt="2023-03-21T03:45:19.240" v="1550" actId="14100"/>
        <pc:sldMkLst>
          <pc:docMk/>
          <pc:sldMk cId="1098769945" sldId="634"/>
        </pc:sldMkLst>
        <pc:spChg chg="mod">
          <ac:chgData name="Gnanakumar Ganesan" userId="01c6304ab81ed45c" providerId="LiveId" clId="{DF48D5C9-2F98-4DA0-833B-2A3E97A01437}" dt="2023-03-21T03:44:54.175" v="1546" actId="6549"/>
          <ac:spMkLst>
            <pc:docMk/>
            <pc:sldMk cId="1098769945" sldId="634"/>
            <ac:spMk id="4" creationId="{65977A82-D449-4E58-B1DA-7A577D4450FA}"/>
          </ac:spMkLst>
        </pc:spChg>
        <pc:picChg chg="add mod">
          <ac:chgData name="Gnanakumar Ganesan" userId="01c6304ab81ed45c" providerId="LiveId" clId="{DF48D5C9-2F98-4DA0-833B-2A3E97A01437}" dt="2023-03-21T03:45:19.240" v="1550" actId="14100"/>
          <ac:picMkLst>
            <pc:docMk/>
            <pc:sldMk cId="1098769945" sldId="634"/>
            <ac:picMk id="7" creationId="{09297B55-A9F8-4899-2632-0CDDA52A7C9D}"/>
          </ac:picMkLst>
        </pc:picChg>
      </pc:sldChg>
      <pc:sldChg chg="modSp new mod">
        <pc:chgData name="Gnanakumar Ganesan" userId="01c6304ab81ed45c" providerId="LiveId" clId="{DF48D5C9-2F98-4DA0-833B-2A3E97A01437}" dt="2023-03-21T03:44:59.385" v="1547" actId="6549"/>
        <pc:sldMkLst>
          <pc:docMk/>
          <pc:sldMk cId="74344617" sldId="635"/>
        </pc:sldMkLst>
        <pc:spChg chg="mod">
          <ac:chgData name="Gnanakumar Ganesan" userId="01c6304ab81ed45c" providerId="LiveId" clId="{DF48D5C9-2F98-4DA0-833B-2A3E97A01437}" dt="2023-03-21T03:44:59.385" v="1547" actId="6549"/>
          <ac:spMkLst>
            <pc:docMk/>
            <pc:sldMk cId="74344617" sldId="635"/>
            <ac:spMk id="4" creationId="{B8735193-E346-3485-4DFF-C87D1C93663A}"/>
          </ac:spMkLst>
        </pc:spChg>
      </pc:sldChg>
      <pc:sldChg chg="addSp modSp new mod">
        <pc:chgData name="Gnanakumar Ganesan" userId="01c6304ab81ed45c" providerId="LiveId" clId="{DF48D5C9-2F98-4DA0-833B-2A3E97A01437}" dt="2023-03-21T04:00:27.729" v="1577" actId="1076"/>
        <pc:sldMkLst>
          <pc:docMk/>
          <pc:sldMk cId="4286622499" sldId="636"/>
        </pc:sldMkLst>
        <pc:spChg chg="mod">
          <ac:chgData name="Gnanakumar Ganesan" userId="01c6304ab81ed45c" providerId="LiveId" clId="{DF48D5C9-2F98-4DA0-833B-2A3E97A01437}" dt="2023-03-21T03:57:56.589" v="1572" actId="113"/>
          <ac:spMkLst>
            <pc:docMk/>
            <pc:sldMk cId="4286622499" sldId="636"/>
            <ac:spMk id="3" creationId="{AF7BBC50-654B-5843-4A84-1E42BBC199A3}"/>
          </ac:spMkLst>
        </pc:spChg>
        <pc:spChg chg="mod">
          <ac:chgData name="Gnanakumar Ganesan" userId="01c6304ab81ed45c" providerId="LiveId" clId="{DF48D5C9-2F98-4DA0-833B-2A3E97A01437}" dt="2023-03-21T03:54:05.544" v="1559" actId="6549"/>
          <ac:spMkLst>
            <pc:docMk/>
            <pc:sldMk cId="4286622499" sldId="636"/>
            <ac:spMk id="4" creationId="{723638CA-BFC1-6AA5-4D29-BD3940CC65D3}"/>
          </ac:spMkLst>
        </pc:spChg>
        <pc:picChg chg="add mod">
          <ac:chgData name="Gnanakumar Ganesan" userId="01c6304ab81ed45c" providerId="LiveId" clId="{DF48D5C9-2F98-4DA0-833B-2A3E97A01437}" dt="2023-03-21T04:00:27.729" v="1577" actId="1076"/>
          <ac:picMkLst>
            <pc:docMk/>
            <pc:sldMk cId="4286622499" sldId="636"/>
            <ac:picMk id="7" creationId="{E6A38FB2-E268-8D34-BC57-BBA6221C22A3}"/>
          </ac:picMkLst>
        </pc:picChg>
      </pc:sldChg>
      <pc:sldChg chg="addSp modSp new mod ord">
        <pc:chgData name="Gnanakumar Ganesan" userId="01c6304ab81ed45c" providerId="LiveId" clId="{DF48D5C9-2F98-4DA0-833B-2A3E97A01437}" dt="2023-03-21T03:55:14.561" v="1567" actId="14100"/>
        <pc:sldMkLst>
          <pc:docMk/>
          <pc:sldMk cId="952920696" sldId="637"/>
        </pc:sldMkLst>
        <pc:spChg chg="mod">
          <ac:chgData name="Gnanakumar Ganesan" userId="01c6304ab81ed45c" providerId="LiveId" clId="{DF48D5C9-2F98-4DA0-833B-2A3E97A01437}" dt="2023-03-21T03:52:32.987" v="1553"/>
          <ac:spMkLst>
            <pc:docMk/>
            <pc:sldMk cId="952920696" sldId="637"/>
            <ac:spMk id="2" creationId="{C68E1891-6358-6545-6037-6858E821253F}"/>
          </ac:spMkLst>
        </pc:spChg>
        <pc:spChg chg="mod">
          <ac:chgData name="Gnanakumar Ganesan" userId="01c6304ab81ed45c" providerId="LiveId" clId="{DF48D5C9-2F98-4DA0-833B-2A3E97A01437}" dt="2023-03-21T03:54:20.404" v="1564" actId="6549"/>
          <ac:spMkLst>
            <pc:docMk/>
            <pc:sldMk cId="952920696" sldId="637"/>
            <ac:spMk id="4" creationId="{A0E13EE7-F553-1C6B-E826-6DFA3BBC4182}"/>
          </ac:spMkLst>
        </pc:spChg>
        <pc:picChg chg="add mod">
          <ac:chgData name="Gnanakumar Ganesan" userId="01c6304ab81ed45c" providerId="LiveId" clId="{DF48D5C9-2F98-4DA0-833B-2A3E97A01437}" dt="2023-03-21T03:53:59.164" v="1558" actId="14100"/>
          <ac:picMkLst>
            <pc:docMk/>
            <pc:sldMk cId="952920696" sldId="637"/>
            <ac:picMk id="7" creationId="{31874999-F04A-4A31-FBE3-724599A8F78C}"/>
          </ac:picMkLst>
        </pc:picChg>
        <pc:picChg chg="add mod">
          <ac:chgData name="Gnanakumar Ganesan" userId="01c6304ab81ed45c" providerId="LiveId" clId="{DF48D5C9-2F98-4DA0-833B-2A3E97A01437}" dt="2023-03-21T03:55:14.561" v="1567" actId="14100"/>
          <ac:picMkLst>
            <pc:docMk/>
            <pc:sldMk cId="952920696" sldId="637"/>
            <ac:picMk id="9" creationId="{9808182D-E64D-F704-94F4-F129632C66DD}"/>
          </ac:picMkLst>
        </pc:picChg>
      </pc:sldChg>
    </pc:docChg>
  </pc:docChgLst>
  <pc:docChgLst>
    <pc:chgData name="Gnanakumar Ganesan" userId="01c6304ab81ed45c" providerId="LiveId" clId="{833C5F61-7548-4B1B-955D-F4FD527E0906}"/>
    <pc:docChg chg="undo custSel addSld delSld modSld">
      <pc:chgData name="Gnanakumar Ganesan" userId="01c6304ab81ed45c" providerId="LiveId" clId="{833C5F61-7548-4B1B-955D-F4FD527E0906}" dt="2023-01-30T09:36:49.186" v="1039" actId="47"/>
      <pc:docMkLst>
        <pc:docMk/>
      </pc:docMkLst>
      <pc:sldChg chg="modSp mod">
        <pc:chgData name="Gnanakumar Ganesan" userId="01c6304ab81ed45c" providerId="LiveId" clId="{833C5F61-7548-4B1B-955D-F4FD527E0906}" dt="2023-01-19T07:13:33.151" v="155" actId="14100"/>
        <pc:sldMkLst>
          <pc:docMk/>
          <pc:sldMk cId="3470910941" sldId="256"/>
        </pc:sldMkLst>
        <pc:spChg chg="mod">
          <ac:chgData name="Gnanakumar Ganesan" userId="01c6304ab81ed45c" providerId="LiveId" clId="{833C5F61-7548-4B1B-955D-F4FD527E0906}" dt="2023-01-19T07:12:35.224" v="103" actId="255"/>
          <ac:spMkLst>
            <pc:docMk/>
            <pc:sldMk cId="3470910941" sldId="256"/>
            <ac:spMk id="9" creationId="{95994CEF-AC9F-45F1-B856-7E13245F08BF}"/>
          </ac:spMkLst>
        </pc:spChg>
        <pc:spChg chg="mod">
          <ac:chgData name="Gnanakumar Ganesan" userId="01c6304ab81ed45c" providerId="LiveId" clId="{833C5F61-7548-4B1B-955D-F4FD527E0906}" dt="2023-01-19T07:13:33.151" v="155" actId="14100"/>
          <ac:spMkLst>
            <pc:docMk/>
            <pc:sldMk cId="3470910941" sldId="256"/>
            <ac:spMk id="11" creationId="{767D772C-CE7C-4E6F-8FFF-BDAD62483336}"/>
          </ac:spMkLst>
        </pc:spChg>
      </pc:sldChg>
      <pc:sldChg chg="modSp mod">
        <pc:chgData name="Gnanakumar Ganesan" userId="01c6304ab81ed45c" providerId="LiveId" clId="{833C5F61-7548-4B1B-955D-F4FD527E0906}" dt="2023-01-19T07:52:07.103" v="353" actId="1076"/>
        <pc:sldMkLst>
          <pc:docMk/>
          <pc:sldMk cId="1639119821" sldId="300"/>
        </pc:sldMkLst>
        <pc:spChg chg="mod">
          <ac:chgData name="Gnanakumar Ganesan" userId="01c6304ab81ed45c" providerId="LiveId" clId="{833C5F61-7548-4B1B-955D-F4FD527E0906}" dt="2023-01-19T07:52:05.534" v="352" actId="6549"/>
          <ac:spMkLst>
            <pc:docMk/>
            <pc:sldMk cId="1639119821" sldId="300"/>
            <ac:spMk id="2" creationId="{06D4F69F-5146-49E3-921C-42C19CDF0728}"/>
          </ac:spMkLst>
        </pc:spChg>
        <pc:picChg chg="mod">
          <ac:chgData name="Gnanakumar Ganesan" userId="01c6304ab81ed45c" providerId="LiveId" clId="{833C5F61-7548-4B1B-955D-F4FD527E0906}" dt="2023-01-19T07:52:07.103" v="353" actId="1076"/>
          <ac:picMkLst>
            <pc:docMk/>
            <pc:sldMk cId="1639119821" sldId="300"/>
            <ac:picMk id="17410" creationId="{00000000-0000-0000-0000-000000000000}"/>
          </ac:picMkLst>
        </pc:picChg>
      </pc:sldChg>
      <pc:sldChg chg="del">
        <pc:chgData name="Gnanakumar Ganesan" userId="01c6304ab81ed45c" providerId="LiveId" clId="{833C5F61-7548-4B1B-955D-F4FD527E0906}" dt="2023-01-19T07:11:09.491" v="2" actId="47"/>
        <pc:sldMkLst>
          <pc:docMk/>
          <pc:sldMk cId="1796290627" sldId="426"/>
        </pc:sldMkLst>
      </pc:sldChg>
      <pc:sldChg chg="del">
        <pc:chgData name="Gnanakumar Ganesan" userId="01c6304ab81ed45c" providerId="LiveId" clId="{833C5F61-7548-4B1B-955D-F4FD527E0906}" dt="2023-01-19T07:11:11.866" v="16" actId="47"/>
        <pc:sldMkLst>
          <pc:docMk/>
          <pc:sldMk cId="1991847177" sldId="427"/>
        </pc:sldMkLst>
      </pc:sldChg>
      <pc:sldChg chg="del">
        <pc:chgData name="Gnanakumar Ganesan" userId="01c6304ab81ed45c" providerId="LiveId" clId="{833C5F61-7548-4B1B-955D-F4FD527E0906}" dt="2023-01-19T07:11:11.922" v="18" actId="47"/>
        <pc:sldMkLst>
          <pc:docMk/>
          <pc:sldMk cId="3207776867" sldId="428"/>
        </pc:sldMkLst>
      </pc:sldChg>
      <pc:sldChg chg="del">
        <pc:chgData name="Gnanakumar Ganesan" userId="01c6304ab81ed45c" providerId="LiveId" clId="{833C5F61-7548-4B1B-955D-F4FD527E0906}" dt="2023-01-19T07:11:11.957" v="19" actId="47"/>
        <pc:sldMkLst>
          <pc:docMk/>
          <pc:sldMk cId="1125496046" sldId="429"/>
        </pc:sldMkLst>
      </pc:sldChg>
      <pc:sldChg chg="del">
        <pc:chgData name="Gnanakumar Ganesan" userId="01c6304ab81ed45c" providerId="LiveId" clId="{833C5F61-7548-4B1B-955D-F4FD527E0906}" dt="2023-01-19T07:11:11.986" v="20" actId="47"/>
        <pc:sldMkLst>
          <pc:docMk/>
          <pc:sldMk cId="1668676467" sldId="431"/>
        </pc:sldMkLst>
      </pc:sldChg>
      <pc:sldChg chg="del">
        <pc:chgData name="Gnanakumar Ganesan" userId="01c6304ab81ed45c" providerId="LiveId" clId="{833C5F61-7548-4B1B-955D-F4FD527E0906}" dt="2023-01-19T07:11:11.889" v="17" actId="47"/>
        <pc:sldMkLst>
          <pc:docMk/>
          <pc:sldMk cId="763411597" sldId="433"/>
        </pc:sldMkLst>
      </pc:sldChg>
      <pc:sldChg chg="del">
        <pc:chgData name="Gnanakumar Ganesan" userId="01c6304ab81ed45c" providerId="LiveId" clId="{833C5F61-7548-4B1B-955D-F4FD527E0906}" dt="2023-01-19T07:11:12.016" v="21" actId="47"/>
        <pc:sldMkLst>
          <pc:docMk/>
          <pc:sldMk cId="2995840026" sldId="440"/>
        </pc:sldMkLst>
      </pc:sldChg>
      <pc:sldChg chg="del">
        <pc:chgData name="Gnanakumar Ganesan" userId="01c6304ab81ed45c" providerId="LiveId" clId="{833C5F61-7548-4B1B-955D-F4FD527E0906}" dt="2023-01-19T07:11:12.049" v="22" actId="47"/>
        <pc:sldMkLst>
          <pc:docMk/>
          <pc:sldMk cId="2742237414" sldId="441"/>
        </pc:sldMkLst>
      </pc:sldChg>
      <pc:sldChg chg="del">
        <pc:chgData name="Gnanakumar Ganesan" userId="01c6304ab81ed45c" providerId="LiveId" clId="{833C5F61-7548-4B1B-955D-F4FD527E0906}" dt="2023-01-19T07:11:12.083" v="23" actId="47"/>
        <pc:sldMkLst>
          <pc:docMk/>
          <pc:sldMk cId="2952729915" sldId="442"/>
        </pc:sldMkLst>
      </pc:sldChg>
      <pc:sldChg chg="del">
        <pc:chgData name="Gnanakumar Ganesan" userId="01c6304ab81ed45c" providerId="LiveId" clId="{833C5F61-7548-4B1B-955D-F4FD527E0906}" dt="2023-01-19T07:11:12.166" v="26" actId="47"/>
        <pc:sldMkLst>
          <pc:docMk/>
          <pc:sldMk cId="403189932" sldId="444"/>
        </pc:sldMkLst>
      </pc:sldChg>
      <pc:sldChg chg="del">
        <pc:chgData name="Gnanakumar Ganesan" userId="01c6304ab81ed45c" providerId="LiveId" clId="{833C5F61-7548-4B1B-955D-F4FD527E0906}" dt="2023-01-19T07:11:12.200" v="27" actId="47"/>
        <pc:sldMkLst>
          <pc:docMk/>
          <pc:sldMk cId="3492114672" sldId="445"/>
        </pc:sldMkLst>
      </pc:sldChg>
      <pc:sldChg chg="del">
        <pc:chgData name="Gnanakumar Ganesan" userId="01c6304ab81ed45c" providerId="LiveId" clId="{833C5F61-7548-4B1B-955D-F4FD527E0906}" dt="2023-01-19T07:11:12.114" v="24" actId="47"/>
        <pc:sldMkLst>
          <pc:docMk/>
          <pc:sldMk cId="3507767692" sldId="446"/>
        </pc:sldMkLst>
      </pc:sldChg>
      <pc:sldChg chg="del">
        <pc:chgData name="Gnanakumar Ganesan" userId="01c6304ab81ed45c" providerId="LiveId" clId="{833C5F61-7548-4B1B-955D-F4FD527E0906}" dt="2023-01-19T07:11:12.148" v="25" actId="47"/>
        <pc:sldMkLst>
          <pc:docMk/>
          <pc:sldMk cId="1878009074" sldId="447"/>
        </pc:sldMkLst>
      </pc:sldChg>
      <pc:sldChg chg="del">
        <pc:chgData name="Gnanakumar Ganesan" userId="01c6304ab81ed45c" providerId="LiveId" clId="{833C5F61-7548-4B1B-955D-F4FD527E0906}" dt="2023-01-19T07:11:12.269" v="29" actId="47"/>
        <pc:sldMkLst>
          <pc:docMk/>
          <pc:sldMk cId="3967049136" sldId="448"/>
        </pc:sldMkLst>
      </pc:sldChg>
      <pc:sldChg chg="del">
        <pc:chgData name="Gnanakumar Ganesan" userId="01c6304ab81ed45c" providerId="LiveId" clId="{833C5F61-7548-4B1B-955D-F4FD527E0906}" dt="2023-01-19T07:11:12.235" v="28" actId="47"/>
        <pc:sldMkLst>
          <pc:docMk/>
          <pc:sldMk cId="1775192066" sldId="449"/>
        </pc:sldMkLst>
      </pc:sldChg>
      <pc:sldChg chg="del">
        <pc:chgData name="Gnanakumar Ganesan" userId="01c6304ab81ed45c" providerId="LiveId" clId="{833C5F61-7548-4B1B-955D-F4FD527E0906}" dt="2023-01-19T07:11:13.212" v="31" actId="47"/>
        <pc:sldMkLst>
          <pc:docMk/>
          <pc:sldMk cId="1585263081" sldId="451"/>
        </pc:sldMkLst>
      </pc:sldChg>
      <pc:sldChg chg="del">
        <pc:chgData name="Gnanakumar Ganesan" userId="01c6304ab81ed45c" providerId="LiveId" clId="{833C5F61-7548-4B1B-955D-F4FD527E0906}" dt="2023-01-19T07:11:13.409" v="32" actId="47"/>
        <pc:sldMkLst>
          <pc:docMk/>
          <pc:sldMk cId="2272312758" sldId="452"/>
        </pc:sldMkLst>
      </pc:sldChg>
      <pc:sldChg chg="del">
        <pc:chgData name="Gnanakumar Ganesan" userId="01c6304ab81ed45c" providerId="LiveId" clId="{833C5F61-7548-4B1B-955D-F4FD527E0906}" dt="2023-01-19T07:11:13.639" v="33" actId="47"/>
        <pc:sldMkLst>
          <pc:docMk/>
          <pc:sldMk cId="3033109723" sldId="453"/>
        </pc:sldMkLst>
      </pc:sldChg>
      <pc:sldChg chg="del">
        <pc:chgData name="Gnanakumar Ganesan" userId="01c6304ab81ed45c" providerId="LiveId" clId="{833C5F61-7548-4B1B-955D-F4FD527E0906}" dt="2023-01-19T07:11:13.841" v="34" actId="47"/>
        <pc:sldMkLst>
          <pc:docMk/>
          <pc:sldMk cId="2795956690" sldId="454"/>
        </pc:sldMkLst>
      </pc:sldChg>
      <pc:sldChg chg="del">
        <pc:chgData name="Gnanakumar Ganesan" userId="01c6304ab81ed45c" providerId="LiveId" clId="{833C5F61-7548-4B1B-955D-F4FD527E0906}" dt="2023-01-19T07:11:14.058" v="35" actId="47"/>
        <pc:sldMkLst>
          <pc:docMk/>
          <pc:sldMk cId="1607066444" sldId="455"/>
        </pc:sldMkLst>
      </pc:sldChg>
      <pc:sldChg chg="del">
        <pc:chgData name="Gnanakumar Ganesan" userId="01c6304ab81ed45c" providerId="LiveId" clId="{833C5F61-7548-4B1B-955D-F4FD527E0906}" dt="2023-01-19T07:11:12.286" v="30" actId="47"/>
        <pc:sldMkLst>
          <pc:docMk/>
          <pc:sldMk cId="246940435" sldId="456"/>
        </pc:sldMkLst>
      </pc:sldChg>
      <pc:sldChg chg="del">
        <pc:chgData name="Gnanakumar Ganesan" userId="01c6304ab81ed45c" providerId="LiveId" clId="{833C5F61-7548-4B1B-955D-F4FD527E0906}" dt="2023-01-19T07:11:14.234" v="36" actId="47"/>
        <pc:sldMkLst>
          <pc:docMk/>
          <pc:sldMk cId="1426087729" sldId="457"/>
        </pc:sldMkLst>
      </pc:sldChg>
      <pc:sldChg chg="del">
        <pc:chgData name="Gnanakumar Ganesan" userId="01c6304ab81ed45c" providerId="LiveId" clId="{833C5F61-7548-4B1B-955D-F4FD527E0906}" dt="2023-01-19T07:11:14.469" v="37" actId="47"/>
        <pc:sldMkLst>
          <pc:docMk/>
          <pc:sldMk cId="1618806664" sldId="458"/>
        </pc:sldMkLst>
      </pc:sldChg>
      <pc:sldChg chg="del">
        <pc:chgData name="Gnanakumar Ganesan" userId="01c6304ab81ed45c" providerId="LiveId" clId="{833C5F61-7548-4B1B-955D-F4FD527E0906}" dt="2023-01-19T07:11:14.665" v="38" actId="47"/>
        <pc:sldMkLst>
          <pc:docMk/>
          <pc:sldMk cId="2747412761" sldId="459"/>
        </pc:sldMkLst>
      </pc:sldChg>
      <pc:sldChg chg="del">
        <pc:chgData name="Gnanakumar Ganesan" userId="01c6304ab81ed45c" providerId="LiveId" clId="{833C5F61-7548-4B1B-955D-F4FD527E0906}" dt="2023-01-19T07:11:14.858" v="39" actId="47"/>
        <pc:sldMkLst>
          <pc:docMk/>
          <pc:sldMk cId="3499645954" sldId="460"/>
        </pc:sldMkLst>
      </pc:sldChg>
      <pc:sldChg chg="del">
        <pc:chgData name="Gnanakumar Ganesan" userId="01c6304ab81ed45c" providerId="LiveId" clId="{833C5F61-7548-4B1B-955D-F4FD527E0906}" dt="2023-01-19T07:11:15.054" v="40" actId="47"/>
        <pc:sldMkLst>
          <pc:docMk/>
          <pc:sldMk cId="1301352390" sldId="461"/>
        </pc:sldMkLst>
      </pc:sldChg>
      <pc:sldChg chg="del">
        <pc:chgData name="Gnanakumar Ganesan" userId="01c6304ab81ed45c" providerId="LiveId" clId="{833C5F61-7548-4B1B-955D-F4FD527E0906}" dt="2023-01-19T07:11:15.698" v="43" actId="47"/>
        <pc:sldMkLst>
          <pc:docMk/>
          <pc:sldMk cId="2220504643" sldId="462"/>
        </pc:sldMkLst>
      </pc:sldChg>
      <pc:sldChg chg="del">
        <pc:chgData name="Gnanakumar Ganesan" userId="01c6304ab81ed45c" providerId="LiveId" clId="{833C5F61-7548-4B1B-955D-F4FD527E0906}" dt="2023-01-19T07:11:15.906" v="44" actId="47"/>
        <pc:sldMkLst>
          <pc:docMk/>
          <pc:sldMk cId="1360463460" sldId="463"/>
        </pc:sldMkLst>
      </pc:sldChg>
      <pc:sldChg chg="del">
        <pc:chgData name="Gnanakumar Ganesan" userId="01c6304ab81ed45c" providerId="LiveId" clId="{833C5F61-7548-4B1B-955D-F4FD527E0906}" dt="2023-01-19T07:11:16.376" v="45" actId="47"/>
        <pc:sldMkLst>
          <pc:docMk/>
          <pc:sldMk cId="260758708" sldId="464"/>
        </pc:sldMkLst>
      </pc:sldChg>
      <pc:sldChg chg="del">
        <pc:chgData name="Gnanakumar Ganesan" userId="01c6304ab81ed45c" providerId="LiveId" clId="{833C5F61-7548-4B1B-955D-F4FD527E0906}" dt="2023-01-19T07:11:11.834" v="15" actId="47"/>
        <pc:sldMkLst>
          <pc:docMk/>
          <pc:sldMk cId="2014893750" sldId="465"/>
        </pc:sldMkLst>
      </pc:sldChg>
      <pc:sldChg chg="del">
        <pc:chgData name="Gnanakumar Ganesan" userId="01c6304ab81ed45c" providerId="LiveId" clId="{833C5F61-7548-4B1B-955D-F4FD527E0906}" dt="2023-01-19T07:11:15.276" v="41" actId="47"/>
        <pc:sldMkLst>
          <pc:docMk/>
          <pc:sldMk cId="565172371" sldId="466"/>
        </pc:sldMkLst>
      </pc:sldChg>
      <pc:sldChg chg="del">
        <pc:chgData name="Gnanakumar Ganesan" userId="01c6304ab81ed45c" providerId="LiveId" clId="{833C5F61-7548-4B1B-955D-F4FD527E0906}" dt="2023-01-19T07:11:15.502" v="42" actId="47"/>
        <pc:sldMkLst>
          <pc:docMk/>
          <pc:sldMk cId="3944052788" sldId="467"/>
        </pc:sldMkLst>
      </pc:sldChg>
      <pc:sldChg chg="del">
        <pc:chgData name="Gnanakumar Ganesan" userId="01c6304ab81ed45c" providerId="LiveId" clId="{833C5F61-7548-4B1B-955D-F4FD527E0906}" dt="2023-01-19T07:11:16.675" v="46" actId="47"/>
        <pc:sldMkLst>
          <pc:docMk/>
          <pc:sldMk cId="678357281" sldId="468"/>
        </pc:sldMkLst>
      </pc:sldChg>
      <pc:sldChg chg="del">
        <pc:chgData name="Gnanakumar Ganesan" userId="01c6304ab81ed45c" providerId="LiveId" clId="{833C5F61-7548-4B1B-955D-F4FD527E0906}" dt="2023-01-19T07:11:09.879" v="3" actId="47"/>
        <pc:sldMkLst>
          <pc:docMk/>
          <pc:sldMk cId="263973579" sldId="469"/>
        </pc:sldMkLst>
      </pc:sldChg>
      <pc:sldChg chg="del">
        <pc:chgData name="Gnanakumar Ganesan" userId="01c6304ab81ed45c" providerId="LiveId" clId="{833C5F61-7548-4B1B-955D-F4FD527E0906}" dt="2023-01-19T07:11:10.179" v="4" actId="47"/>
        <pc:sldMkLst>
          <pc:docMk/>
          <pc:sldMk cId="156521588" sldId="470"/>
        </pc:sldMkLst>
      </pc:sldChg>
      <pc:sldChg chg="del">
        <pc:chgData name="Gnanakumar Ganesan" userId="01c6304ab81ed45c" providerId="LiveId" clId="{833C5F61-7548-4B1B-955D-F4FD527E0906}" dt="2023-01-19T07:11:10.392" v="5" actId="47"/>
        <pc:sldMkLst>
          <pc:docMk/>
          <pc:sldMk cId="2597952854" sldId="471"/>
        </pc:sldMkLst>
      </pc:sldChg>
      <pc:sldChg chg="del">
        <pc:chgData name="Gnanakumar Ganesan" userId="01c6304ab81ed45c" providerId="LiveId" clId="{833C5F61-7548-4B1B-955D-F4FD527E0906}" dt="2023-01-19T07:11:10.586" v="6" actId="47"/>
        <pc:sldMkLst>
          <pc:docMk/>
          <pc:sldMk cId="3028846627" sldId="472"/>
        </pc:sldMkLst>
      </pc:sldChg>
      <pc:sldChg chg="del">
        <pc:chgData name="Gnanakumar Ganesan" userId="01c6304ab81ed45c" providerId="LiveId" clId="{833C5F61-7548-4B1B-955D-F4FD527E0906}" dt="2023-01-19T07:11:10.819" v="7" actId="47"/>
        <pc:sldMkLst>
          <pc:docMk/>
          <pc:sldMk cId="2782129236" sldId="473"/>
        </pc:sldMkLst>
      </pc:sldChg>
      <pc:sldChg chg="del">
        <pc:chgData name="Gnanakumar Ganesan" userId="01c6304ab81ed45c" providerId="LiveId" clId="{833C5F61-7548-4B1B-955D-F4FD527E0906}" dt="2023-01-19T07:11:10.995" v="8" actId="47"/>
        <pc:sldMkLst>
          <pc:docMk/>
          <pc:sldMk cId="3648887959" sldId="474"/>
        </pc:sldMkLst>
      </pc:sldChg>
      <pc:sldChg chg="del">
        <pc:chgData name="Gnanakumar Ganesan" userId="01c6304ab81ed45c" providerId="LiveId" clId="{833C5F61-7548-4B1B-955D-F4FD527E0906}" dt="2023-01-19T07:11:11.156" v="9" actId="47"/>
        <pc:sldMkLst>
          <pc:docMk/>
          <pc:sldMk cId="2674649088" sldId="475"/>
        </pc:sldMkLst>
      </pc:sldChg>
      <pc:sldChg chg="del">
        <pc:chgData name="Gnanakumar Ganesan" userId="01c6304ab81ed45c" providerId="LiveId" clId="{833C5F61-7548-4B1B-955D-F4FD527E0906}" dt="2023-01-19T07:11:11.660" v="10" actId="47"/>
        <pc:sldMkLst>
          <pc:docMk/>
          <pc:sldMk cId="1020210667" sldId="476"/>
        </pc:sldMkLst>
      </pc:sldChg>
      <pc:sldChg chg="del">
        <pc:chgData name="Gnanakumar Ganesan" userId="01c6304ab81ed45c" providerId="LiveId" clId="{833C5F61-7548-4B1B-955D-F4FD527E0906}" dt="2023-01-19T07:11:11.700" v="11" actId="47"/>
        <pc:sldMkLst>
          <pc:docMk/>
          <pc:sldMk cId="1953939395" sldId="477"/>
        </pc:sldMkLst>
      </pc:sldChg>
      <pc:sldChg chg="del">
        <pc:chgData name="Gnanakumar Ganesan" userId="01c6304ab81ed45c" providerId="LiveId" clId="{833C5F61-7548-4B1B-955D-F4FD527E0906}" dt="2023-01-19T07:11:11.767" v="12" actId="47"/>
        <pc:sldMkLst>
          <pc:docMk/>
          <pc:sldMk cId="1616397170" sldId="478"/>
        </pc:sldMkLst>
      </pc:sldChg>
      <pc:sldChg chg="del">
        <pc:chgData name="Gnanakumar Ganesan" userId="01c6304ab81ed45c" providerId="LiveId" clId="{833C5F61-7548-4B1B-955D-F4FD527E0906}" dt="2023-01-19T07:11:11.784" v="13" actId="47"/>
        <pc:sldMkLst>
          <pc:docMk/>
          <pc:sldMk cId="194270516" sldId="479"/>
        </pc:sldMkLst>
      </pc:sldChg>
      <pc:sldChg chg="del">
        <pc:chgData name="Gnanakumar Ganesan" userId="01c6304ab81ed45c" providerId="LiveId" clId="{833C5F61-7548-4B1B-955D-F4FD527E0906}" dt="2023-01-19T07:11:11.810" v="14" actId="47"/>
        <pc:sldMkLst>
          <pc:docMk/>
          <pc:sldMk cId="1219910251" sldId="480"/>
        </pc:sldMkLst>
      </pc:sldChg>
      <pc:sldChg chg="modSp new mod">
        <pc:chgData name="Gnanakumar Ganesan" userId="01c6304ab81ed45c" providerId="LiveId" clId="{833C5F61-7548-4B1B-955D-F4FD527E0906}" dt="2023-01-19T07:47:50.317" v="306" actId="6549"/>
        <pc:sldMkLst>
          <pc:docMk/>
          <pc:sldMk cId="3864219706" sldId="481"/>
        </pc:sldMkLst>
        <pc:spChg chg="mod">
          <ac:chgData name="Gnanakumar Ganesan" userId="01c6304ab81ed45c" providerId="LiveId" clId="{833C5F61-7548-4B1B-955D-F4FD527E0906}" dt="2023-01-19T07:17:41.737" v="168" actId="2711"/>
          <ac:spMkLst>
            <pc:docMk/>
            <pc:sldMk cId="3864219706" sldId="481"/>
            <ac:spMk id="2" creationId="{7D78F0CD-9069-A0C9-70F5-3FAAF8F27070}"/>
          </ac:spMkLst>
        </pc:spChg>
        <pc:spChg chg="mod">
          <ac:chgData name="Gnanakumar Ganesan" userId="01c6304ab81ed45c" providerId="LiveId" clId="{833C5F61-7548-4B1B-955D-F4FD527E0906}" dt="2023-01-19T07:18:33.855" v="175" actId="20577"/>
          <ac:spMkLst>
            <pc:docMk/>
            <pc:sldMk cId="3864219706" sldId="481"/>
            <ac:spMk id="3" creationId="{8857464D-1EB4-D3EA-8B59-87F23A68E4D5}"/>
          </ac:spMkLst>
        </pc:spChg>
        <pc:spChg chg="mod">
          <ac:chgData name="Gnanakumar Ganesan" userId="01c6304ab81ed45c" providerId="LiveId" clId="{833C5F61-7548-4B1B-955D-F4FD527E0906}" dt="2023-01-19T07:47:50.317" v="306" actId="6549"/>
          <ac:spMkLst>
            <pc:docMk/>
            <pc:sldMk cId="3864219706" sldId="481"/>
            <ac:spMk id="4" creationId="{4A5CC119-BC3E-411C-F43F-813E57574F3C}"/>
          </ac:spMkLst>
        </pc:spChg>
      </pc:sldChg>
      <pc:sldChg chg="modSp new mod">
        <pc:chgData name="Gnanakumar Ganesan" userId="01c6304ab81ed45c" providerId="LiveId" clId="{833C5F61-7548-4B1B-955D-F4FD527E0906}" dt="2023-01-19T07:47:56.667" v="307" actId="6549"/>
        <pc:sldMkLst>
          <pc:docMk/>
          <pc:sldMk cId="2156060345" sldId="482"/>
        </pc:sldMkLst>
        <pc:spChg chg="mod">
          <ac:chgData name="Gnanakumar Ganesan" userId="01c6304ab81ed45c" providerId="LiveId" clId="{833C5F61-7548-4B1B-955D-F4FD527E0906}" dt="2023-01-19T07:22:57.425" v="178" actId="21"/>
          <ac:spMkLst>
            <pc:docMk/>
            <pc:sldMk cId="2156060345" sldId="482"/>
            <ac:spMk id="3" creationId="{01AE43C8-75A7-17FE-2D63-18A9346A4256}"/>
          </ac:spMkLst>
        </pc:spChg>
        <pc:spChg chg="mod">
          <ac:chgData name="Gnanakumar Ganesan" userId="01c6304ab81ed45c" providerId="LiveId" clId="{833C5F61-7548-4B1B-955D-F4FD527E0906}" dt="2023-01-19T07:47:56.667" v="307" actId="6549"/>
          <ac:spMkLst>
            <pc:docMk/>
            <pc:sldMk cId="2156060345" sldId="482"/>
            <ac:spMk id="4" creationId="{1CF6C13E-0997-04E8-55B9-1B2B756CF3CF}"/>
          </ac:spMkLst>
        </pc:spChg>
      </pc:sldChg>
      <pc:sldChg chg="modSp new mod">
        <pc:chgData name="Gnanakumar Ganesan" userId="01c6304ab81ed45c" providerId="LiveId" clId="{833C5F61-7548-4B1B-955D-F4FD527E0906}" dt="2023-01-19T07:48:01.775" v="308" actId="6549"/>
        <pc:sldMkLst>
          <pc:docMk/>
          <pc:sldMk cId="3768040981" sldId="483"/>
        </pc:sldMkLst>
        <pc:spChg chg="mod">
          <ac:chgData name="Gnanakumar Ganesan" userId="01c6304ab81ed45c" providerId="LiveId" clId="{833C5F61-7548-4B1B-955D-F4FD527E0906}" dt="2023-01-19T07:23:01.983" v="180" actId="5793"/>
          <ac:spMkLst>
            <pc:docMk/>
            <pc:sldMk cId="3768040981" sldId="483"/>
            <ac:spMk id="3" creationId="{CB13FAD2-88D6-AAA9-1715-B90CC16BE72D}"/>
          </ac:spMkLst>
        </pc:spChg>
        <pc:spChg chg="mod">
          <ac:chgData name="Gnanakumar Ganesan" userId="01c6304ab81ed45c" providerId="LiveId" clId="{833C5F61-7548-4B1B-955D-F4FD527E0906}" dt="2023-01-19T07:48:01.775" v="308" actId="6549"/>
          <ac:spMkLst>
            <pc:docMk/>
            <pc:sldMk cId="3768040981" sldId="483"/>
            <ac:spMk id="4" creationId="{20392249-AAEA-C0AE-0DF1-BC0A08DC13DA}"/>
          </ac:spMkLst>
        </pc:spChg>
      </pc:sldChg>
      <pc:sldChg chg="modSp new del mod">
        <pc:chgData name="Gnanakumar Ganesan" userId="01c6304ab81ed45c" providerId="LiveId" clId="{833C5F61-7548-4B1B-955D-F4FD527E0906}" dt="2023-01-19T07:43:14.381" v="300" actId="47"/>
        <pc:sldMkLst>
          <pc:docMk/>
          <pc:sldMk cId="3123547467" sldId="484"/>
        </pc:sldMkLst>
        <pc:spChg chg="mod">
          <ac:chgData name="Gnanakumar Ganesan" userId="01c6304ab81ed45c" providerId="LiveId" clId="{833C5F61-7548-4B1B-955D-F4FD527E0906}" dt="2023-01-19T07:26:16.215" v="184" actId="113"/>
          <ac:spMkLst>
            <pc:docMk/>
            <pc:sldMk cId="3123547467" sldId="484"/>
            <ac:spMk id="2" creationId="{122FBF05-C598-57CA-33D1-3DFE683E2336}"/>
          </ac:spMkLst>
        </pc:spChg>
        <pc:spChg chg="mod">
          <ac:chgData name="Gnanakumar Ganesan" userId="01c6304ab81ed45c" providerId="LiveId" clId="{833C5F61-7548-4B1B-955D-F4FD527E0906}" dt="2023-01-19T07:26:52.642" v="188" actId="2711"/>
          <ac:spMkLst>
            <pc:docMk/>
            <pc:sldMk cId="3123547467" sldId="484"/>
            <ac:spMk id="3" creationId="{7DFE92EC-4433-0E29-ACE3-829E013B8636}"/>
          </ac:spMkLst>
        </pc:spChg>
      </pc:sldChg>
      <pc:sldChg chg="modSp new mod">
        <pc:chgData name="Gnanakumar Ganesan" userId="01c6304ab81ed45c" providerId="LiveId" clId="{833C5F61-7548-4B1B-955D-F4FD527E0906}" dt="2023-01-25T08:00:55.982" v="858" actId="6549"/>
        <pc:sldMkLst>
          <pc:docMk/>
          <pc:sldMk cId="3354119368" sldId="485"/>
        </pc:sldMkLst>
        <pc:spChg chg="mod">
          <ac:chgData name="Gnanakumar Ganesan" userId="01c6304ab81ed45c" providerId="LiveId" clId="{833C5F61-7548-4B1B-955D-F4FD527E0906}" dt="2023-01-19T07:27:22.580" v="192" actId="113"/>
          <ac:spMkLst>
            <pc:docMk/>
            <pc:sldMk cId="3354119368" sldId="485"/>
            <ac:spMk id="2" creationId="{58E90D02-AA2C-0287-A5B3-F27EE1A32577}"/>
          </ac:spMkLst>
        </pc:spChg>
        <pc:spChg chg="mod">
          <ac:chgData name="Gnanakumar Ganesan" userId="01c6304ab81ed45c" providerId="LiveId" clId="{833C5F61-7548-4B1B-955D-F4FD527E0906}" dt="2023-01-25T08:00:55.982" v="858" actId="6549"/>
          <ac:spMkLst>
            <pc:docMk/>
            <pc:sldMk cId="3354119368" sldId="485"/>
            <ac:spMk id="3" creationId="{13AD789F-3F9B-39BA-1FE8-F708CA679C89}"/>
          </ac:spMkLst>
        </pc:spChg>
        <pc:spChg chg="mod">
          <ac:chgData name="Gnanakumar Ganesan" userId="01c6304ab81ed45c" providerId="LiveId" clId="{833C5F61-7548-4B1B-955D-F4FD527E0906}" dt="2023-01-19T07:48:09.952" v="309" actId="6549"/>
          <ac:spMkLst>
            <pc:docMk/>
            <pc:sldMk cId="3354119368" sldId="485"/>
            <ac:spMk id="4" creationId="{D59D47CD-0A95-F401-4E9D-B8620C7AF7AD}"/>
          </ac:spMkLst>
        </pc:spChg>
      </pc:sldChg>
      <pc:sldChg chg="addSp modSp new mod">
        <pc:chgData name="Gnanakumar Ganesan" userId="01c6304ab81ed45c" providerId="LiveId" clId="{833C5F61-7548-4B1B-955D-F4FD527E0906}" dt="2023-01-19T07:48:15.798" v="310" actId="6549"/>
        <pc:sldMkLst>
          <pc:docMk/>
          <pc:sldMk cId="95458108" sldId="486"/>
        </pc:sldMkLst>
        <pc:spChg chg="mod">
          <ac:chgData name="Gnanakumar Ganesan" userId="01c6304ab81ed45c" providerId="LiveId" clId="{833C5F61-7548-4B1B-955D-F4FD527E0906}" dt="2023-01-19T07:34:12.012" v="222" actId="1076"/>
          <ac:spMkLst>
            <pc:docMk/>
            <pc:sldMk cId="95458108" sldId="486"/>
            <ac:spMk id="2" creationId="{6AD3B648-7E74-3284-6D39-2934529FBAE4}"/>
          </ac:spMkLst>
        </pc:spChg>
        <pc:spChg chg="mod">
          <ac:chgData name="Gnanakumar Ganesan" userId="01c6304ab81ed45c" providerId="LiveId" clId="{833C5F61-7548-4B1B-955D-F4FD527E0906}" dt="2023-01-19T07:35:00.052" v="232" actId="20577"/>
          <ac:spMkLst>
            <pc:docMk/>
            <pc:sldMk cId="95458108" sldId="486"/>
            <ac:spMk id="3" creationId="{8036D132-467C-A237-5EB8-FE332B24F02E}"/>
          </ac:spMkLst>
        </pc:spChg>
        <pc:spChg chg="mod">
          <ac:chgData name="Gnanakumar Ganesan" userId="01c6304ab81ed45c" providerId="LiveId" clId="{833C5F61-7548-4B1B-955D-F4FD527E0906}" dt="2023-01-19T07:48:15.798" v="310" actId="6549"/>
          <ac:spMkLst>
            <pc:docMk/>
            <pc:sldMk cId="95458108" sldId="486"/>
            <ac:spMk id="4" creationId="{E5D610C2-0EA8-F08E-DA88-822AE36B7335}"/>
          </ac:spMkLst>
        </pc:spChg>
        <pc:picChg chg="add mod">
          <ac:chgData name="Gnanakumar Ganesan" userId="01c6304ab81ed45c" providerId="LiveId" clId="{833C5F61-7548-4B1B-955D-F4FD527E0906}" dt="2023-01-19T07:35:04.486" v="233" actId="1076"/>
          <ac:picMkLst>
            <pc:docMk/>
            <pc:sldMk cId="95458108" sldId="486"/>
            <ac:picMk id="1026" creationId="{19A862BF-70A7-B68B-1580-1EDC054B3897}"/>
          </ac:picMkLst>
        </pc:picChg>
      </pc:sldChg>
      <pc:sldChg chg="modSp new mod">
        <pc:chgData name="Gnanakumar Ganesan" userId="01c6304ab81ed45c" providerId="LiveId" clId="{833C5F61-7548-4B1B-955D-F4FD527E0906}" dt="2023-01-19T07:48:21.410" v="311" actId="6549"/>
        <pc:sldMkLst>
          <pc:docMk/>
          <pc:sldMk cId="610544536" sldId="487"/>
        </pc:sldMkLst>
        <pc:spChg chg="mod">
          <ac:chgData name="Gnanakumar Ganesan" userId="01c6304ab81ed45c" providerId="LiveId" clId="{833C5F61-7548-4B1B-955D-F4FD527E0906}" dt="2023-01-19T07:33:28.631" v="213" actId="20577"/>
          <ac:spMkLst>
            <pc:docMk/>
            <pc:sldMk cId="610544536" sldId="487"/>
            <ac:spMk id="3" creationId="{8A3877B0-5A1C-F235-06A8-579BD80CEAD5}"/>
          </ac:spMkLst>
        </pc:spChg>
        <pc:spChg chg="mod">
          <ac:chgData name="Gnanakumar Ganesan" userId="01c6304ab81ed45c" providerId="LiveId" clId="{833C5F61-7548-4B1B-955D-F4FD527E0906}" dt="2023-01-19T07:48:21.410" v="311" actId="6549"/>
          <ac:spMkLst>
            <pc:docMk/>
            <pc:sldMk cId="610544536" sldId="487"/>
            <ac:spMk id="4" creationId="{CB52DA2E-B3F5-8232-CFC4-3C355A68E9B0}"/>
          </ac:spMkLst>
        </pc:spChg>
      </pc:sldChg>
      <pc:sldChg chg="modSp new mod">
        <pc:chgData name="Gnanakumar Ganesan" userId="01c6304ab81ed45c" providerId="LiveId" clId="{833C5F61-7548-4B1B-955D-F4FD527E0906}" dt="2023-01-19T07:48:25.949" v="312" actId="6549"/>
        <pc:sldMkLst>
          <pc:docMk/>
          <pc:sldMk cId="72054015" sldId="488"/>
        </pc:sldMkLst>
        <pc:spChg chg="mod">
          <ac:chgData name="Gnanakumar Ganesan" userId="01c6304ab81ed45c" providerId="LiveId" clId="{833C5F61-7548-4B1B-955D-F4FD527E0906}" dt="2023-01-19T07:33:10.821" v="209" actId="20577"/>
          <ac:spMkLst>
            <pc:docMk/>
            <pc:sldMk cId="72054015" sldId="488"/>
            <ac:spMk id="3" creationId="{B4FF4153-993C-AE16-BB26-5ABE72DA19B3}"/>
          </ac:spMkLst>
        </pc:spChg>
        <pc:spChg chg="mod">
          <ac:chgData name="Gnanakumar Ganesan" userId="01c6304ab81ed45c" providerId="LiveId" clId="{833C5F61-7548-4B1B-955D-F4FD527E0906}" dt="2023-01-19T07:48:25.949" v="312" actId="6549"/>
          <ac:spMkLst>
            <pc:docMk/>
            <pc:sldMk cId="72054015" sldId="488"/>
            <ac:spMk id="4" creationId="{E8D04D9D-F490-FCBE-A0D2-DB67C228CEAA}"/>
          </ac:spMkLst>
        </pc:spChg>
      </pc:sldChg>
      <pc:sldChg chg="modSp new mod">
        <pc:chgData name="Gnanakumar Ganesan" userId="01c6304ab81ed45c" providerId="LiveId" clId="{833C5F61-7548-4B1B-955D-F4FD527E0906}" dt="2023-01-19T07:48:31.223" v="313" actId="6549"/>
        <pc:sldMkLst>
          <pc:docMk/>
          <pc:sldMk cId="3311452568" sldId="489"/>
        </pc:sldMkLst>
        <pc:spChg chg="mod">
          <ac:chgData name="Gnanakumar Ganesan" userId="01c6304ab81ed45c" providerId="LiveId" clId="{833C5F61-7548-4B1B-955D-F4FD527E0906}" dt="2023-01-19T07:35:51.122" v="237" actId="113"/>
          <ac:spMkLst>
            <pc:docMk/>
            <pc:sldMk cId="3311452568" sldId="489"/>
            <ac:spMk id="2" creationId="{EB655A5E-58CE-DA8B-E7E1-699D5179F028}"/>
          </ac:spMkLst>
        </pc:spChg>
        <pc:spChg chg="mod">
          <ac:chgData name="Gnanakumar Ganesan" userId="01c6304ab81ed45c" providerId="LiveId" clId="{833C5F61-7548-4B1B-955D-F4FD527E0906}" dt="2023-01-19T07:36:38.197" v="244" actId="113"/>
          <ac:spMkLst>
            <pc:docMk/>
            <pc:sldMk cId="3311452568" sldId="489"/>
            <ac:spMk id="3" creationId="{67476B9D-8699-B4CE-D995-6FE5B2CE3BD3}"/>
          </ac:spMkLst>
        </pc:spChg>
        <pc:spChg chg="mod">
          <ac:chgData name="Gnanakumar Ganesan" userId="01c6304ab81ed45c" providerId="LiveId" clId="{833C5F61-7548-4B1B-955D-F4FD527E0906}" dt="2023-01-19T07:48:31.223" v="313" actId="6549"/>
          <ac:spMkLst>
            <pc:docMk/>
            <pc:sldMk cId="3311452568" sldId="489"/>
            <ac:spMk id="4" creationId="{E5A8647A-04F3-C054-3785-D592D8A28EDE}"/>
          </ac:spMkLst>
        </pc:spChg>
      </pc:sldChg>
      <pc:sldChg chg="modSp new mod">
        <pc:chgData name="Gnanakumar Ganesan" userId="01c6304ab81ed45c" providerId="LiveId" clId="{833C5F61-7548-4B1B-955D-F4FD527E0906}" dt="2023-01-19T07:48:35.931" v="314" actId="6549"/>
        <pc:sldMkLst>
          <pc:docMk/>
          <pc:sldMk cId="4138544865" sldId="490"/>
        </pc:sldMkLst>
        <pc:spChg chg="mod">
          <ac:chgData name="Gnanakumar Ganesan" userId="01c6304ab81ed45c" providerId="LiveId" clId="{833C5F61-7548-4B1B-955D-F4FD527E0906}" dt="2023-01-19T07:38:03.782" v="260" actId="113"/>
          <ac:spMkLst>
            <pc:docMk/>
            <pc:sldMk cId="4138544865" sldId="490"/>
            <ac:spMk id="3" creationId="{92AB476F-DA09-59A5-252B-4927A15BD1DE}"/>
          </ac:spMkLst>
        </pc:spChg>
        <pc:spChg chg="mod">
          <ac:chgData name="Gnanakumar Ganesan" userId="01c6304ab81ed45c" providerId="LiveId" clId="{833C5F61-7548-4B1B-955D-F4FD527E0906}" dt="2023-01-19T07:48:35.931" v="314" actId="6549"/>
          <ac:spMkLst>
            <pc:docMk/>
            <pc:sldMk cId="4138544865" sldId="490"/>
            <ac:spMk id="4" creationId="{31625E4D-A47A-CB5F-1478-09815650105B}"/>
          </ac:spMkLst>
        </pc:spChg>
      </pc:sldChg>
      <pc:sldChg chg="modSp new mod">
        <pc:chgData name="Gnanakumar Ganesan" userId="01c6304ab81ed45c" providerId="LiveId" clId="{833C5F61-7548-4B1B-955D-F4FD527E0906}" dt="2023-01-19T07:48:41.529" v="315" actId="6549"/>
        <pc:sldMkLst>
          <pc:docMk/>
          <pc:sldMk cId="407042961" sldId="491"/>
        </pc:sldMkLst>
        <pc:spChg chg="mod">
          <ac:chgData name="Gnanakumar Ganesan" userId="01c6304ab81ed45c" providerId="LiveId" clId="{833C5F61-7548-4B1B-955D-F4FD527E0906}" dt="2023-01-19T07:38:33.408" v="264" actId="113"/>
          <ac:spMkLst>
            <pc:docMk/>
            <pc:sldMk cId="407042961" sldId="491"/>
            <ac:spMk id="3" creationId="{C278BE37-B9CE-031A-03D0-5094AAA71E60}"/>
          </ac:spMkLst>
        </pc:spChg>
        <pc:spChg chg="mod">
          <ac:chgData name="Gnanakumar Ganesan" userId="01c6304ab81ed45c" providerId="LiveId" clId="{833C5F61-7548-4B1B-955D-F4FD527E0906}" dt="2023-01-19T07:48:41.529" v="315" actId="6549"/>
          <ac:spMkLst>
            <pc:docMk/>
            <pc:sldMk cId="407042961" sldId="491"/>
            <ac:spMk id="4" creationId="{442EC155-A6FD-1FB1-06FE-CECEFD5B7E8C}"/>
          </ac:spMkLst>
        </pc:spChg>
      </pc:sldChg>
      <pc:sldChg chg="modSp new mod">
        <pc:chgData name="Gnanakumar Ganesan" userId="01c6304ab81ed45c" providerId="LiveId" clId="{833C5F61-7548-4B1B-955D-F4FD527E0906}" dt="2023-01-19T07:48:46.925" v="316" actId="6549"/>
        <pc:sldMkLst>
          <pc:docMk/>
          <pc:sldMk cId="2618753650" sldId="492"/>
        </pc:sldMkLst>
        <pc:spChg chg="mod">
          <ac:chgData name="Gnanakumar Ganesan" userId="01c6304ab81ed45c" providerId="LiveId" clId="{833C5F61-7548-4B1B-955D-F4FD527E0906}" dt="2023-01-19T07:39:11.346" v="269" actId="255"/>
          <ac:spMkLst>
            <pc:docMk/>
            <pc:sldMk cId="2618753650" sldId="492"/>
            <ac:spMk id="3" creationId="{0E01FC10-E40E-46BE-22E7-DAD7D8DA39B8}"/>
          </ac:spMkLst>
        </pc:spChg>
        <pc:spChg chg="mod">
          <ac:chgData name="Gnanakumar Ganesan" userId="01c6304ab81ed45c" providerId="LiveId" clId="{833C5F61-7548-4B1B-955D-F4FD527E0906}" dt="2023-01-19T07:48:46.925" v="316" actId="6549"/>
          <ac:spMkLst>
            <pc:docMk/>
            <pc:sldMk cId="2618753650" sldId="492"/>
            <ac:spMk id="4" creationId="{15AAAA82-6D79-9250-E2CD-6B3CE5D4D0A1}"/>
          </ac:spMkLst>
        </pc:spChg>
      </pc:sldChg>
      <pc:sldChg chg="modSp new mod">
        <pc:chgData name="Gnanakumar Ganesan" userId="01c6304ab81ed45c" providerId="LiveId" clId="{833C5F61-7548-4B1B-955D-F4FD527E0906}" dt="2023-01-19T07:48:58.601" v="317" actId="6549"/>
        <pc:sldMkLst>
          <pc:docMk/>
          <pc:sldMk cId="4194498210" sldId="493"/>
        </pc:sldMkLst>
        <pc:spChg chg="mod">
          <ac:chgData name="Gnanakumar Ganesan" userId="01c6304ab81ed45c" providerId="LiveId" clId="{833C5F61-7548-4B1B-955D-F4FD527E0906}" dt="2023-01-19T07:40:33.136" v="280" actId="255"/>
          <ac:spMkLst>
            <pc:docMk/>
            <pc:sldMk cId="4194498210" sldId="493"/>
            <ac:spMk id="3" creationId="{D17424B4-A47B-A915-7D6C-95D640CB19FB}"/>
          </ac:spMkLst>
        </pc:spChg>
        <pc:spChg chg="mod">
          <ac:chgData name="Gnanakumar Ganesan" userId="01c6304ab81ed45c" providerId="LiveId" clId="{833C5F61-7548-4B1B-955D-F4FD527E0906}" dt="2023-01-19T07:48:58.601" v="317" actId="6549"/>
          <ac:spMkLst>
            <pc:docMk/>
            <pc:sldMk cId="4194498210" sldId="493"/>
            <ac:spMk id="4" creationId="{E55AE720-2BD0-E1C2-F19B-1205AA90DE94}"/>
          </ac:spMkLst>
        </pc:spChg>
      </pc:sldChg>
      <pc:sldChg chg="modSp new mod">
        <pc:chgData name="Gnanakumar Ganesan" userId="01c6304ab81ed45c" providerId="LiveId" clId="{833C5F61-7548-4B1B-955D-F4FD527E0906}" dt="2023-01-19T07:49:03.896" v="318" actId="6549"/>
        <pc:sldMkLst>
          <pc:docMk/>
          <pc:sldMk cId="1793683900" sldId="494"/>
        </pc:sldMkLst>
        <pc:spChg chg="mod">
          <ac:chgData name="Gnanakumar Ganesan" userId="01c6304ab81ed45c" providerId="LiveId" clId="{833C5F61-7548-4B1B-955D-F4FD527E0906}" dt="2023-01-19T07:41:30.161" v="291" actId="113"/>
          <ac:spMkLst>
            <pc:docMk/>
            <pc:sldMk cId="1793683900" sldId="494"/>
            <ac:spMk id="3" creationId="{9CA3FBCA-3396-932B-0185-A3C14D7D6CB6}"/>
          </ac:spMkLst>
        </pc:spChg>
        <pc:spChg chg="mod">
          <ac:chgData name="Gnanakumar Ganesan" userId="01c6304ab81ed45c" providerId="LiveId" clId="{833C5F61-7548-4B1B-955D-F4FD527E0906}" dt="2023-01-19T07:49:03.896" v="318" actId="6549"/>
          <ac:spMkLst>
            <pc:docMk/>
            <pc:sldMk cId="1793683900" sldId="494"/>
            <ac:spMk id="4" creationId="{D753A92F-846F-9083-6068-66B78F82AF07}"/>
          </ac:spMkLst>
        </pc:spChg>
      </pc:sldChg>
      <pc:sldChg chg="modSp new mod">
        <pc:chgData name="Gnanakumar Ganesan" userId="01c6304ab81ed45c" providerId="LiveId" clId="{833C5F61-7548-4B1B-955D-F4FD527E0906}" dt="2023-01-19T07:49:10.045" v="319" actId="6549"/>
        <pc:sldMkLst>
          <pc:docMk/>
          <pc:sldMk cId="2343119520" sldId="495"/>
        </pc:sldMkLst>
        <pc:spChg chg="mod">
          <ac:chgData name="Gnanakumar Ganesan" userId="01c6304ab81ed45c" providerId="LiveId" clId="{833C5F61-7548-4B1B-955D-F4FD527E0906}" dt="2023-01-19T07:41:25.630" v="290" actId="113"/>
          <ac:spMkLst>
            <pc:docMk/>
            <pc:sldMk cId="2343119520" sldId="495"/>
            <ac:spMk id="3" creationId="{17F48F6F-458B-BD7E-BD52-CA32A7E2BE0F}"/>
          </ac:spMkLst>
        </pc:spChg>
        <pc:spChg chg="mod">
          <ac:chgData name="Gnanakumar Ganesan" userId="01c6304ab81ed45c" providerId="LiveId" clId="{833C5F61-7548-4B1B-955D-F4FD527E0906}" dt="2023-01-19T07:49:10.045" v="319" actId="6549"/>
          <ac:spMkLst>
            <pc:docMk/>
            <pc:sldMk cId="2343119520" sldId="495"/>
            <ac:spMk id="4" creationId="{EBCE91A9-656E-0B65-027E-87E9EA3517FA}"/>
          </ac:spMkLst>
        </pc:spChg>
      </pc:sldChg>
      <pc:sldChg chg="modSp new mod">
        <pc:chgData name="Gnanakumar Ganesan" userId="01c6304ab81ed45c" providerId="LiveId" clId="{833C5F61-7548-4B1B-955D-F4FD527E0906}" dt="2023-01-19T07:52:22.364" v="354" actId="255"/>
        <pc:sldMkLst>
          <pc:docMk/>
          <pc:sldMk cId="1713118872" sldId="496"/>
        </pc:sldMkLst>
        <pc:spChg chg="mod">
          <ac:chgData name="Gnanakumar Ganesan" userId="01c6304ab81ed45c" providerId="LiveId" clId="{833C5F61-7548-4B1B-955D-F4FD527E0906}" dt="2023-01-19T07:42:13.920" v="295" actId="113"/>
          <ac:spMkLst>
            <pc:docMk/>
            <pc:sldMk cId="1713118872" sldId="496"/>
            <ac:spMk id="2" creationId="{CB6F962F-4F39-1D90-05C7-0F4E95BB00A1}"/>
          </ac:spMkLst>
        </pc:spChg>
        <pc:spChg chg="mod">
          <ac:chgData name="Gnanakumar Ganesan" userId="01c6304ab81ed45c" providerId="LiveId" clId="{833C5F61-7548-4B1B-955D-F4FD527E0906}" dt="2023-01-19T07:52:22.364" v="354" actId="255"/>
          <ac:spMkLst>
            <pc:docMk/>
            <pc:sldMk cId="1713118872" sldId="496"/>
            <ac:spMk id="3" creationId="{7D9ACE42-DB8E-8C7B-B137-CE8158EEB709}"/>
          </ac:spMkLst>
        </pc:spChg>
        <pc:spChg chg="mod">
          <ac:chgData name="Gnanakumar Ganesan" userId="01c6304ab81ed45c" providerId="LiveId" clId="{833C5F61-7548-4B1B-955D-F4FD527E0906}" dt="2023-01-19T07:49:14.300" v="320" actId="6549"/>
          <ac:spMkLst>
            <pc:docMk/>
            <pc:sldMk cId="1713118872" sldId="496"/>
            <ac:spMk id="4" creationId="{662D2E5B-12FE-8A2C-6B2B-4AC95473E70C}"/>
          </ac:spMkLst>
        </pc:spChg>
      </pc:sldChg>
      <pc:sldChg chg="modSp new mod">
        <pc:chgData name="Gnanakumar Ganesan" userId="01c6304ab81ed45c" providerId="LiveId" clId="{833C5F61-7548-4B1B-955D-F4FD527E0906}" dt="2023-01-19T09:25:56.579" v="375" actId="20577"/>
        <pc:sldMkLst>
          <pc:docMk/>
          <pc:sldMk cId="2169348082" sldId="497"/>
        </pc:sldMkLst>
        <pc:spChg chg="mod">
          <ac:chgData name="Gnanakumar Ganesan" userId="01c6304ab81ed45c" providerId="LiveId" clId="{833C5F61-7548-4B1B-955D-F4FD527E0906}" dt="2023-01-19T09:25:20.111" v="358" actId="113"/>
          <ac:spMkLst>
            <pc:docMk/>
            <pc:sldMk cId="2169348082" sldId="497"/>
            <ac:spMk id="2" creationId="{45D69C92-9F7A-4A26-B1D1-293EA498FE28}"/>
          </ac:spMkLst>
        </pc:spChg>
        <pc:spChg chg="mod">
          <ac:chgData name="Gnanakumar Ganesan" userId="01c6304ab81ed45c" providerId="LiveId" clId="{833C5F61-7548-4B1B-955D-F4FD527E0906}" dt="2023-01-19T09:25:56.579" v="375" actId="20577"/>
          <ac:spMkLst>
            <pc:docMk/>
            <pc:sldMk cId="2169348082" sldId="497"/>
            <ac:spMk id="3" creationId="{B404B3FF-E3E8-A92E-43C7-CA3BA825C30D}"/>
          </ac:spMkLst>
        </pc:spChg>
        <pc:spChg chg="mod">
          <ac:chgData name="Gnanakumar Ganesan" userId="01c6304ab81ed45c" providerId="LiveId" clId="{833C5F61-7548-4B1B-955D-F4FD527E0906}" dt="2023-01-19T07:49:19.775" v="321" actId="6549"/>
          <ac:spMkLst>
            <pc:docMk/>
            <pc:sldMk cId="2169348082" sldId="497"/>
            <ac:spMk id="4" creationId="{2BE17803-8898-FDA2-DA46-83CA14CCA25E}"/>
          </ac:spMkLst>
        </pc:spChg>
      </pc:sldChg>
      <pc:sldChg chg="modSp new mod">
        <pc:chgData name="Gnanakumar Ganesan" userId="01c6304ab81ed45c" providerId="LiveId" clId="{833C5F61-7548-4B1B-955D-F4FD527E0906}" dt="2023-01-19T09:52:53.632" v="539" actId="113"/>
        <pc:sldMkLst>
          <pc:docMk/>
          <pc:sldMk cId="3887495525" sldId="498"/>
        </pc:sldMkLst>
        <pc:spChg chg="mod">
          <ac:chgData name="Gnanakumar Ganesan" userId="01c6304ab81ed45c" providerId="LiveId" clId="{833C5F61-7548-4B1B-955D-F4FD527E0906}" dt="2023-01-19T09:52:53.632" v="539" actId="113"/>
          <ac:spMkLst>
            <pc:docMk/>
            <pc:sldMk cId="3887495525" sldId="498"/>
            <ac:spMk id="2" creationId="{9CA7DEFA-3623-18F7-9565-6F7C7F611211}"/>
          </ac:spMkLst>
        </pc:spChg>
        <pc:spChg chg="mod">
          <ac:chgData name="Gnanakumar Ganesan" userId="01c6304ab81ed45c" providerId="LiveId" clId="{833C5F61-7548-4B1B-955D-F4FD527E0906}" dt="2023-01-19T09:52:46.014" v="533" actId="21"/>
          <ac:spMkLst>
            <pc:docMk/>
            <pc:sldMk cId="3887495525" sldId="498"/>
            <ac:spMk id="3" creationId="{1534426A-5D61-9EDD-5A6B-A26E6C0F7CE2}"/>
          </ac:spMkLst>
        </pc:spChg>
        <pc:spChg chg="mod">
          <ac:chgData name="Gnanakumar Ganesan" userId="01c6304ab81ed45c" providerId="LiveId" clId="{833C5F61-7548-4B1B-955D-F4FD527E0906}" dt="2023-01-19T07:49:24.950" v="322" actId="6549"/>
          <ac:spMkLst>
            <pc:docMk/>
            <pc:sldMk cId="3887495525" sldId="498"/>
            <ac:spMk id="4" creationId="{23E96F3B-C70B-28D1-6C0B-E85CB3406281}"/>
          </ac:spMkLst>
        </pc:spChg>
      </pc:sldChg>
      <pc:sldChg chg="modSp new mod">
        <pc:chgData name="Gnanakumar Ganesan" userId="01c6304ab81ed45c" providerId="LiveId" clId="{833C5F61-7548-4B1B-955D-F4FD527E0906}" dt="2023-01-19T09:53:03.111" v="543" actId="20577"/>
        <pc:sldMkLst>
          <pc:docMk/>
          <pc:sldMk cId="3046822646" sldId="499"/>
        </pc:sldMkLst>
        <pc:spChg chg="mod">
          <ac:chgData name="Gnanakumar Ganesan" userId="01c6304ab81ed45c" providerId="LiveId" clId="{833C5F61-7548-4B1B-955D-F4FD527E0906}" dt="2023-01-19T09:53:03.111" v="543" actId="20577"/>
          <ac:spMkLst>
            <pc:docMk/>
            <pc:sldMk cId="3046822646" sldId="499"/>
            <ac:spMk id="2" creationId="{62A2791C-1604-61CE-14C8-2F6A87BD4651}"/>
          </ac:spMkLst>
        </pc:spChg>
        <pc:spChg chg="mod">
          <ac:chgData name="Gnanakumar Ganesan" userId="01c6304ab81ed45c" providerId="LiveId" clId="{833C5F61-7548-4B1B-955D-F4FD527E0906}" dt="2023-01-19T09:53:00.566" v="541" actId="21"/>
          <ac:spMkLst>
            <pc:docMk/>
            <pc:sldMk cId="3046822646" sldId="499"/>
            <ac:spMk id="3" creationId="{D67E4014-5681-2DD7-F6C8-6CA673ECA728}"/>
          </ac:spMkLst>
        </pc:spChg>
        <pc:spChg chg="mod">
          <ac:chgData name="Gnanakumar Ganesan" userId="01c6304ab81ed45c" providerId="LiveId" clId="{833C5F61-7548-4B1B-955D-F4FD527E0906}" dt="2023-01-19T07:49:29.905" v="323" actId="6549"/>
          <ac:spMkLst>
            <pc:docMk/>
            <pc:sldMk cId="3046822646" sldId="499"/>
            <ac:spMk id="4" creationId="{5A7EFED0-6F54-8047-4AB0-D91E02EC318D}"/>
          </ac:spMkLst>
        </pc:spChg>
      </pc:sldChg>
      <pc:sldChg chg="modSp new mod">
        <pc:chgData name="Gnanakumar Ganesan" userId="01c6304ab81ed45c" providerId="LiveId" clId="{833C5F61-7548-4B1B-955D-F4FD527E0906}" dt="2023-01-19T09:32:51.043" v="423" actId="113"/>
        <pc:sldMkLst>
          <pc:docMk/>
          <pc:sldMk cId="286005206" sldId="500"/>
        </pc:sldMkLst>
        <pc:spChg chg="mod">
          <ac:chgData name="Gnanakumar Ganesan" userId="01c6304ab81ed45c" providerId="LiveId" clId="{833C5F61-7548-4B1B-955D-F4FD527E0906}" dt="2023-01-19T09:32:51.043" v="423" actId="113"/>
          <ac:spMkLst>
            <pc:docMk/>
            <pc:sldMk cId="286005206" sldId="500"/>
            <ac:spMk id="2" creationId="{0C93601B-D535-76B9-B5B5-E960B6B99A37}"/>
          </ac:spMkLst>
        </pc:spChg>
        <pc:spChg chg="mod">
          <ac:chgData name="Gnanakumar Ganesan" userId="01c6304ab81ed45c" providerId="LiveId" clId="{833C5F61-7548-4B1B-955D-F4FD527E0906}" dt="2023-01-19T09:32:46.545" v="420" actId="21"/>
          <ac:spMkLst>
            <pc:docMk/>
            <pc:sldMk cId="286005206" sldId="500"/>
            <ac:spMk id="3" creationId="{9ECF1FCA-A9C8-C14B-7F91-294D439D1D22}"/>
          </ac:spMkLst>
        </pc:spChg>
        <pc:spChg chg="mod">
          <ac:chgData name="Gnanakumar Ganesan" userId="01c6304ab81ed45c" providerId="LiveId" clId="{833C5F61-7548-4B1B-955D-F4FD527E0906}" dt="2023-01-19T07:49:35.242" v="324" actId="6549"/>
          <ac:spMkLst>
            <pc:docMk/>
            <pc:sldMk cId="286005206" sldId="500"/>
            <ac:spMk id="4" creationId="{AE2A81AF-48CD-2856-996B-7B846191DFE1}"/>
          </ac:spMkLst>
        </pc:spChg>
      </pc:sldChg>
      <pc:sldChg chg="addSp delSp modSp new mod">
        <pc:chgData name="Gnanakumar Ganesan" userId="01c6304ab81ed45c" providerId="LiveId" clId="{833C5F61-7548-4B1B-955D-F4FD527E0906}" dt="2023-01-19T09:34:10.856" v="434" actId="14100"/>
        <pc:sldMkLst>
          <pc:docMk/>
          <pc:sldMk cId="528629382" sldId="501"/>
        </pc:sldMkLst>
        <pc:spChg chg="del">
          <ac:chgData name="Gnanakumar Ganesan" userId="01c6304ab81ed45c" providerId="LiveId" clId="{833C5F61-7548-4B1B-955D-F4FD527E0906}" dt="2023-01-19T09:33:11.071" v="424"/>
          <ac:spMkLst>
            <pc:docMk/>
            <pc:sldMk cId="528629382" sldId="501"/>
            <ac:spMk id="3" creationId="{A7404A56-07EF-0FDB-334A-7A08F3899F28}"/>
          </ac:spMkLst>
        </pc:spChg>
        <pc:spChg chg="mod">
          <ac:chgData name="Gnanakumar Ganesan" userId="01c6304ab81ed45c" providerId="LiveId" clId="{833C5F61-7548-4B1B-955D-F4FD527E0906}" dt="2023-01-19T07:49:40.467" v="325" actId="6549"/>
          <ac:spMkLst>
            <pc:docMk/>
            <pc:sldMk cId="528629382" sldId="501"/>
            <ac:spMk id="4" creationId="{221914DB-137D-2462-632B-CAC8310B41CA}"/>
          </ac:spMkLst>
        </pc:spChg>
        <pc:graphicFrameChg chg="add mod modGraphic">
          <ac:chgData name="Gnanakumar Ganesan" userId="01c6304ab81ed45c" providerId="LiveId" clId="{833C5F61-7548-4B1B-955D-F4FD527E0906}" dt="2023-01-19T09:34:10.856" v="434" actId="14100"/>
          <ac:graphicFrameMkLst>
            <pc:docMk/>
            <pc:sldMk cId="528629382" sldId="501"/>
            <ac:graphicFrameMk id="6" creationId="{CC525A22-8816-890A-88EE-742D0C5F8455}"/>
          </ac:graphicFrameMkLst>
        </pc:graphicFrameChg>
      </pc:sldChg>
      <pc:sldChg chg="modSp new mod">
        <pc:chgData name="Gnanakumar Ganesan" userId="01c6304ab81ed45c" providerId="LiveId" clId="{833C5F61-7548-4B1B-955D-F4FD527E0906}" dt="2023-01-19T09:35:30.243" v="443" actId="15"/>
        <pc:sldMkLst>
          <pc:docMk/>
          <pc:sldMk cId="3560042069" sldId="502"/>
        </pc:sldMkLst>
        <pc:spChg chg="mod">
          <ac:chgData name="Gnanakumar Ganesan" userId="01c6304ab81ed45c" providerId="LiveId" clId="{833C5F61-7548-4B1B-955D-F4FD527E0906}" dt="2023-01-19T09:35:13.143" v="440" actId="113"/>
          <ac:spMkLst>
            <pc:docMk/>
            <pc:sldMk cId="3560042069" sldId="502"/>
            <ac:spMk id="2" creationId="{E0ED4690-306A-A648-113C-2DBEDCD1DB8D}"/>
          </ac:spMkLst>
        </pc:spChg>
        <pc:spChg chg="mod">
          <ac:chgData name="Gnanakumar Ganesan" userId="01c6304ab81ed45c" providerId="LiveId" clId="{833C5F61-7548-4B1B-955D-F4FD527E0906}" dt="2023-01-19T09:35:30.243" v="443" actId="15"/>
          <ac:spMkLst>
            <pc:docMk/>
            <pc:sldMk cId="3560042069" sldId="502"/>
            <ac:spMk id="3" creationId="{E3F2E7EA-E9B8-1EBF-821D-5666CCC27FAA}"/>
          </ac:spMkLst>
        </pc:spChg>
        <pc:spChg chg="mod">
          <ac:chgData name="Gnanakumar Ganesan" userId="01c6304ab81ed45c" providerId="LiveId" clId="{833C5F61-7548-4B1B-955D-F4FD527E0906}" dt="2023-01-19T07:49:44.818" v="326" actId="6549"/>
          <ac:spMkLst>
            <pc:docMk/>
            <pc:sldMk cId="3560042069" sldId="502"/>
            <ac:spMk id="4" creationId="{957243BF-1D25-F056-818C-4B52913DEA1D}"/>
          </ac:spMkLst>
        </pc:spChg>
      </pc:sldChg>
      <pc:sldChg chg="modSp new mod">
        <pc:chgData name="Gnanakumar Ganesan" userId="01c6304ab81ed45c" providerId="LiveId" clId="{833C5F61-7548-4B1B-955D-F4FD527E0906}" dt="2023-01-19T09:36:43.359" v="456" actId="5793"/>
        <pc:sldMkLst>
          <pc:docMk/>
          <pc:sldMk cId="3216848485" sldId="503"/>
        </pc:sldMkLst>
        <pc:spChg chg="mod">
          <ac:chgData name="Gnanakumar Ganesan" userId="01c6304ab81ed45c" providerId="LiveId" clId="{833C5F61-7548-4B1B-955D-F4FD527E0906}" dt="2023-01-19T09:36:34.133" v="452" actId="113"/>
          <ac:spMkLst>
            <pc:docMk/>
            <pc:sldMk cId="3216848485" sldId="503"/>
            <ac:spMk id="2" creationId="{F3A2A615-024A-7371-4C29-302361F616D9}"/>
          </ac:spMkLst>
        </pc:spChg>
        <pc:spChg chg="mod">
          <ac:chgData name="Gnanakumar Ganesan" userId="01c6304ab81ed45c" providerId="LiveId" clId="{833C5F61-7548-4B1B-955D-F4FD527E0906}" dt="2023-01-19T09:36:43.359" v="456" actId="5793"/>
          <ac:spMkLst>
            <pc:docMk/>
            <pc:sldMk cId="3216848485" sldId="503"/>
            <ac:spMk id="3" creationId="{CA4B216E-3224-E02C-E74D-40A5DCE0A55A}"/>
          </ac:spMkLst>
        </pc:spChg>
        <pc:spChg chg="mod">
          <ac:chgData name="Gnanakumar Ganesan" userId="01c6304ab81ed45c" providerId="LiveId" clId="{833C5F61-7548-4B1B-955D-F4FD527E0906}" dt="2023-01-19T07:49:52.205" v="327" actId="6549"/>
          <ac:spMkLst>
            <pc:docMk/>
            <pc:sldMk cId="3216848485" sldId="503"/>
            <ac:spMk id="4" creationId="{588839D3-BFB7-16E2-9A9B-32A13CB37FAD}"/>
          </ac:spMkLst>
        </pc:spChg>
      </pc:sldChg>
      <pc:sldChg chg="modSp new mod">
        <pc:chgData name="Gnanakumar Ganesan" userId="01c6304ab81ed45c" providerId="LiveId" clId="{833C5F61-7548-4B1B-955D-F4FD527E0906}" dt="2023-01-19T09:37:54.907" v="464" actId="2711"/>
        <pc:sldMkLst>
          <pc:docMk/>
          <pc:sldMk cId="3762770002" sldId="504"/>
        </pc:sldMkLst>
        <pc:spChg chg="mod">
          <ac:chgData name="Gnanakumar Ganesan" userId="01c6304ab81ed45c" providerId="LiveId" clId="{833C5F61-7548-4B1B-955D-F4FD527E0906}" dt="2023-01-19T09:37:36.736" v="460" actId="2711"/>
          <ac:spMkLst>
            <pc:docMk/>
            <pc:sldMk cId="3762770002" sldId="504"/>
            <ac:spMk id="2" creationId="{89C3BBBC-9E8B-B24A-DE1E-9DCAD0322520}"/>
          </ac:spMkLst>
        </pc:spChg>
        <pc:spChg chg="mod">
          <ac:chgData name="Gnanakumar Ganesan" userId="01c6304ab81ed45c" providerId="LiveId" clId="{833C5F61-7548-4B1B-955D-F4FD527E0906}" dt="2023-01-19T09:37:54.907" v="464" actId="2711"/>
          <ac:spMkLst>
            <pc:docMk/>
            <pc:sldMk cId="3762770002" sldId="504"/>
            <ac:spMk id="3" creationId="{9CD94C59-BCE9-5A7F-9AF1-81FF33D0E049}"/>
          </ac:spMkLst>
        </pc:spChg>
        <pc:spChg chg="mod">
          <ac:chgData name="Gnanakumar Ganesan" userId="01c6304ab81ed45c" providerId="LiveId" clId="{833C5F61-7548-4B1B-955D-F4FD527E0906}" dt="2023-01-19T07:49:57.388" v="328" actId="6549"/>
          <ac:spMkLst>
            <pc:docMk/>
            <pc:sldMk cId="3762770002" sldId="504"/>
            <ac:spMk id="4" creationId="{505178BC-0560-9FD8-B7E2-2F653A4091C3}"/>
          </ac:spMkLst>
        </pc:spChg>
      </pc:sldChg>
      <pc:sldChg chg="modSp new mod">
        <pc:chgData name="Gnanakumar Ganesan" userId="01c6304ab81ed45c" providerId="LiveId" clId="{833C5F61-7548-4B1B-955D-F4FD527E0906}" dt="2023-01-19T09:40:48.495" v="473" actId="11"/>
        <pc:sldMkLst>
          <pc:docMk/>
          <pc:sldMk cId="2090045541" sldId="505"/>
        </pc:sldMkLst>
        <pc:spChg chg="mod">
          <ac:chgData name="Gnanakumar Ganesan" userId="01c6304ab81ed45c" providerId="LiveId" clId="{833C5F61-7548-4B1B-955D-F4FD527E0906}" dt="2023-01-19T09:40:37.540" v="471" actId="113"/>
          <ac:spMkLst>
            <pc:docMk/>
            <pc:sldMk cId="2090045541" sldId="505"/>
            <ac:spMk id="2" creationId="{CCFB35BB-19B5-4135-69E9-2474038505BE}"/>
          </ac:spMkLst>
        </pc:spChg>
        <pc:spChg chg="mod">
          <ac:chgData name="Gnanakumar Ganesan" userId="01c6304ab81ed45c" providerId="LiveId" clId="{833C5F61-7548-4B1B-955D-F4FD527E0906}" dt="2023-01-19T09:40:48.495" v="473" actId="11"/>
          <ac:spMkLst>
            <pc:docMk/>
            <pc:sldMk cId="2090045541" sldId="505"/>
            <ac:spMk id="3" creationId="{912A6C02-5E62-B0E1-5ADB-28B4F1341E76}"/>
          </ac:spMkLst>
        </pc:spChg>
        <pc:spChg chg="mod">
          <ac:chgData name="Gnanakumar Ganesan" userId="01c6304ab81ed45c" providerId="LiveId" clId="{833C5F61-7548-4B1B-955D-F4FD527E0906}" dt="2023-01-19T07:50:02.381" v="329" actId="6549"/>
          <ac:spMkLst>
            <pc:docMk/>
            <pc:sldMk cId="2090045541" sldId="505"/>
            <ac:spMk id="4" creationId="{34B0694D-95F7-A98C-47DA-3B36938A51B2}"/>
          </ac:spMkLst>
        </pc:spChg>
      </pc:sldChg>
      <pc:sldChg chg="modSp new mod">
        <pc:chgData name="Gnanakumar Ganesan" userId="01c6304ab81ed45c" providerId="LiveId" clId="{833C5F61-7548-4B1B-955D-F4FD527E0906}" dt="2023-01-19T09:42:04.092" v="477"/>
        <pc:sldMkLst>
          <pc:docMk/>
          <pc:sldMk cId="2962403416" sldId="506"/>
        </pc:sldMkLst>
        <pc:spChg chg="mod">
          <ac:chgData name="Gnanakumar Ganesan" userId="01c6304ab81ed45c" providerId="LiveId" clId="{833C5F61-7548-4B1B-955D-F4FD527E0906}" dt="2023-01-19T09:42:04.092" v="477"/>
          <ac:spMkLst>
            <pc:docMk/>
            <pc:sldMk cId="2962403416" sldId="506"/>
            <ac:spMk id="2" creationId="{025BA5B1-E256-04DC-28E2-4BE32A556046}"/>
          </ac:spMkLst>
        </pc:spChg>
        <pc:spChg chg="mod">
          <ac:chgData name="Gnanakumar Ganesan" userId="01c6304ab81ed45c" providerId="LiveId" clId="{833C5F61-7548-4B1B-955D-F4FD527E0906}" dt="2023-01-19T09:41:55.143" v="476" actId="2711"/>
          <ac:spMkLst>
            <pc:docMk/>
            <pc:sldMk cId="2962403416" sldId="506"/>
            <ac:spMk id="3" creationId="{2C58E684-2D67-C88A-BB7C-2DC179180283}"/>
          </ac:spMkLst>
        </pc:spChg>
        <pc:spChg chg="mod">
          <ac:chgData name="Gnanakumar Ganesan" userId="01c6304ab81ed45c" providerId="LiveId" clId="{833C5F61-7548-4B1B-955D-F4FD527E0906}" dt="2023-01-19T07:50:07.665" v="330" actId="6549"/>
          <ac:spMkLst>
            <pc:docMk/>
            <pc:sldMk cId="2962403416" sldId="506"/>
            <ac:spMk id="4" creationId="{3AAFE107-6626-EDAA-4DC4-C649BD7637E2}"/>
          </ac:spMkLst>
        </pc:spChg>
      </pc:sldChg>
      <pc:sldChg chg="modSp new mod">
        <pc:chgData name="Gnanakumar Ganesan" userId="01c6304ab81ed45c" providerId="LiveId" clId="{833C5F61-7548-4B1B-955D-F4FD527E0906}" dt="2023-01-19T09:43:05.458" v="490" actId="255"/>
        <pc:sldMkLst>
          <pc:docMk/>
          <pc:sldMk cId="353293830" sldId="507"/>
        </pc:sldMkLst>
        <pc:spChg chg="mod">
          <ac:chgData name="Gnanakumar Ganesan" userId="01c6304ab81ed45c" providerId="LiveId" clId="{833C5F61-7548-4B1B-955D-F4FD527E0906}" dt="2023-01-19T09:42:38.794" v="484" actId="113"/>
          <ac:spMkLst>
            <pc:docMk/>
            <pc:sldMk cId="353293830" sldId="507"/>
            <ac:spMk id="2" creationId="{C2B8B2A9-5597-B032-67DA-03927D9401AA}"/>
          </ac:spMkLst>
        </pc:spChg>
        <pc:spChg chg="mod">
          <ac:chgData name="Gnanakumar Ganesan" userId="01c6304ab81ed45c" providerId="LiveId" clId="{833C5F61-7548-4B1B-955D-F4FD527E0906}" dt="2023-01-19T09:43:05.458" v="490" actId="255"/>
          <ac:spMkLst>
            <pc:docMk/>
            <pc:sldMk cId="353293830" sldId="507"/>
            <ac:spMk id="3" creationId="{C7B1AF84-DB7B-3BE5-D069-690FEE97AFC7}"/>
          </ac:spMkLst>
        </pc:spChg>
        <pc:spChg chg="mod">
          <ac:chgData name="Gnanakumar Ganesan" userId="01c6304ab81ed45c" providerId="LiveId" clId="{833C5F61-7548-4B1B-955D-F4FD527E0906}" dt="2023-01-19T07:50:14.219" v="331" actId="6549"/>
          <ac:spMkLst>
            <pc:docMk/>
            <pc:sldMk cId="353293830" sldId="507"/>
            <ac:spMk id="4" creationId="{16E4C7B2-8C49-19E8-5063-6BC89B1CEC3F}"/>
          </ac:spMkLst>
        </pc:spChg>
      </pc:sldChg>
      <pc:sldChg chg="modSp new mod">
        <pc:chgData name="Gnanakumar Ganesan" userId="01c6304ab81ed45c" providerId="LiveId" clId="{833C5F61-7548-4B1B-955D-F4FD527E0906}" dt="2023-01-19T09:44:15.835" v="499" actId="21"/>
        <pc:sldMkLst>
          <pc:docMk/>
          <pc:sldMk cId="3204467934" sldId="508"/>
        </pc:sldMkLst>
        <pc:spChg chg="mod">
          <ac:chgData name="Gnanakumar Ganesan" userId="01c6304ab81ed45c" providerId="LiveId" clId="{833C5F61-7548-4B1B-955D-F4FD527E0906}" dt="2023-01-19T09:43:45.219" v="494" actId="2711"/>
          <ac:spMkLst>
            <pc:docMk/>
            <pc:sldMk cId="3204467934" sldId="508"/>
            <ac:spMk id="2" creationId="{CCDD223B-5D1E-D0C2-A92E-E6EFAF99F1C8}"/>
          </ac:spMkLst>
        </pc:spChg>
        <pc:spChg chg="mod">
          <ac:chgData name="Gnanakumar Ganesan" userId="01c6304ab81ed45c" providerId="LiveId" clId="{833C5F61-7548-4B1B-955D-F4FD527E0906}" dt="2023-01-19T09:44:15.835" v="499" actId="21"/>
          <ac:spMkLst>
            <pc:docMk/>
            <pc:sldMk cId="3204467934" sldId="508"/>
            <ac:spMk id="3" creationId="{068BEF61-A4CD-C266-FC3D-4D46F062929D}"/>
          </ac:spMkLst>
        </pc:spChg>
        <pc:spChg chg="mod">
          <ac:chgData name="Gnanakumar Ganesan" userId="01c6304ab81ed45c" providerId="LiveId" clId="{833C5F61-7548-4B1B-955D-F4FD527E0906}" dt="2023-01-19T07:50:19.198" v="332" actId="6549"/>
          <ac:spMkLst>
            <pc:docMk/>
            <pc:sldMk cId="3204467934" sldId="508"/>
            <ac:spMk id="4" creationId="{7C6027BA-A7FC-A347-CFB1-7E7349C2146E}"/>
          </ac:spMkLst>
        </pc:spChg>
      </pc:sldChg>
      <pc:sldChg chg="modSp new mod">
        <pc:chgData name="Gnanakumar Ganesan" userId="01c6304ab81ed45c" providerId="LiveId" clId="{833C5F61-7548-4B1B-955D-F4FD527E0906}" dt="2023-01-19T09:44:18.807" v="500"/>
        <pc:sldMkLst>
          <pc:docMk/>
          <pc:sldMk cId="3467647245" sldId="509"/>
        </pc:sldMkLst>
        <pc:spChg chg="mod">
          <ac:chgData name="Gnanakumar Ganesan" userId="01c6304ab81ed45c" providerId="LiveId" clId="{833C5F61-7548-4B1B-955D-F4FD527E0906}" dt="2023-01-19T09:44:18.807" v="500"/>
          <ac:spMkLst>
            <pc:docMk/>
            <pc:sldMk cId="3467647245" sldId="509"/>
            <ac:spMk id="3" creationId="{2F21E327-C010-16AA-DEA5-D4496736B988}"/>
          </ac:spMkLst>
        </pc:spChg>
        <pc:spChg chg="mod">
          <ac:chgData name="Gnanakumar Ganesan" userId="01c6304ab81ed45c" providerId="LiveId" clId="{833C5F61-7548-4B1B-955D-F4FD527E0906}" dt="2023-01-19T07:50:24.712" v="333" actId="6549"/>
          <ac:spMkLst>
            <pc:docMk/>
            <pc:sldMk cId="3467647245" sldId="509"/>
            <ac:spMk id="4" creationId="{F65760E1-78D4-B5EC-9B51-85922C5A06DD}"/>
          </ac:spMkLst>
        </pc:spChg>
      </pc:sldChg>
      <pc:sldChg chg="modSp new mod">
        <pc:chgData name="Gnanakumar Ganesan" userId="01c6304ab81ed45c" providerId="LiveId" clId="{833C5F61-7548-4B1B-955D-F4FD527E0906}" dt="2023-01-19T09:50:01.158" v="523" actId="20577"/>
        <pc:sldMkLst>
          <pc:docMk/>
          <pc:sldMk cId="2707344116" sldId="510"/>
        </pc:sldMkLst>
        <pc:spChg chg="mod">
          <ac:chgData name="Gnanakumar Ganesan" userId="01c6304ab81ed45c" providerId="LiveId" clId="{833C5F61-7548-4B1B-955D-F4FD527E0906}" dt="2023-01-19T09:49:57.117" v="522" actId="113"/>
          <ac:spMkLst>
            <pc:docMk/>
            <pc:sldMk cId="2707344116" sldId="510"/>
            <ac:spMk id="2" creationId="{9B377157-0304-7972-9B28-1019869B2F39}"/>
          </ac:spMkLst>
        </pc:spChg>
        <pc:spChg chg="mod">
          <ac:chgData name="Gnanakumar Ganesan" userId="01c6304ab81ed45c" providerId="LiveId" clId="{833C5F61-7548-4B1B-955D-F4FD527E0906}" dt="2023-01-19T09:50:01.158" v="523" actId="20577"/>
          <ac:spMkLst>
            <pc:docMk/>
            <pc:sldMk cId="2707344116" sldId="510"/>
            <ac:spMk id="3" creationId="{B7A17BCF-642F-7026-CD47-4BB9A8A48470}"/>
          </ac:spMkLst>
        </pc:spChg>
        <pc:spChg chg="mod">
          <ac:chgData name="Gnanakumar Ganesan" userId="01c6304ab81ed45c" providerId="LiveId" clId="{833C5F61-7548-4B1B-955D-F4FD527E0906}" dt="2023-01-19T07:50:29.390" v="334" actId="6549"/>
          <ac:spMkLst>
            <pc:docMk/>
            <pc:sldMk cId="2707344116" sldId="510"/>
            <ac:spMk id="4" creationId="{C56678ED-2132-5269-E956-74BEA6D5DDC9}"/>
          </ac:spMkLst>
        </pc:spChg>
      </pc:sldChg>
      <pc:sldChg chg="modSp new mod">
        <pc:chgData name="Gnanakumar Ganesan" userId="01c6304ab81ed45c" providerId="LiveId" clId="{833C5F61-7548-4B1B-955D-F4FD527E0906}" dt="2023-01-19T09:49:33.599" v="516" actId="20577"/>
        <pc:sldMkLst>
          <pc:docMk/>
          <pc:sldMk cId="2429931911" sldId="511"/>
        </pc:sldMkLst>
        <pc:spChg chg="mod">
          <ac:chgData name="Gnanakumar Ganesan" userId="01c6304ab81ed45c" providerId="LiveId" clId="{833C5F61-7548-4B1B-955D-F4FD527E0906}" dt="2023-01-19T09:48:31.408" v="505" actId="113"/>
          <ac:spMkLst>
            <pc:docMk/>
            <pc:sldMk cId="2429931911" sldId="511"/>
            <ac:spMk id="2" creationId="{6AB11854-05EE-4749-8361-DAEF046A036B}"/>
          </ac:spMkLst>
        </pc:spChg>
        <pc:spChg chg="mod">
          <ac:chgData name="Gnanakumar Ganesan" userId="01c6304ab81ed45c" providerId="LiveId" clId="{833C5F61-7548-4B1B-955D-F4FD527E0906}" dt="2023-01-19T09:49:33.599" v="516" actId="20577"/>
          <ac:spMkLst>
            <pc:docMk/>
            <pc:sldMk cId="2429931911" sldId="511"/>
            <ac:spMk id="3" creationId="{B1B75196-4E3D-01A0-487A-5AA17200BABA}"/>
          </ac:spMkLst>
        </pc:spChg>
        <pc:spChg chg="mod">
          <ac:chgData name="Gnanakumar Ganesan" userId="01c6304ab81ed45c" providerId="LiveId" clId="{833C5F61-7548-4B1B-955D-F4FD527E0906}" dt="2023-01-19T07:50:34.760" v="335" actId="6549"/>
          <ac:spMkLst>
            <pc:docMk/>
            <pc:sldMk cId="2429931911" sldId="511"/>
            <ac:spMk id="4" creationId="{E89DAB99-5ADD-3985-ADC2-A39050CDF3AC}"/>
          </ac:spMkLst>
        </pc:spChg>
      </pc:sldChg>
      <pc:sldChg chg="modSp new mod">
        <pc:chgData name="Gnanakumar Ganesan" userId="01c6304ab81ed45c" providerId="LiveId" clId="{833C5F61-7548-4B1B-955D-F4FD527E0906}" dt="2023-01-19T09:55:41.345" v="553" actId="20577"/>
        <pc:sldMkLst>
          <pc:docMk/>
          <pc:sldMk cId="1247328069" sldId="512"/>
        </pc:sldMkLst>
        <pc:spChg chg="mod">
          <ac:chgData name="Gnanakumar Ganesan" userId="01c6304ab81ed45c" providerId="LiveId" clId="{833C5F61-7548-4B1B-955D-F4FD527E0906}" dt="2023-01-19T09:55:29.666" v="551" actId="113"/>
          <ac:spMkLst>
            <pc:docMk/>
            <pc:sldMk cId="1247328069" sldId="512"/>
            <ac:spMk id="2" creationId="{5393134C-C0BD-F2C6-950B-4A0E85078E84}"/>
          </ac:spMkLst>
        </pc:spChg>
        <pc:spChg chg="mod">
          <ac:chgData name="Gnanakumar Ganesan" userId="01c6304ab81ed45c" providerId="LiveId" clId="{833C5F61-7548-4B1B-955D-F4FD527E0906}" dt="2023-01-19T09:55:41.345" v="553" actId="20577"/>
          <ac:spMkLst>
            <pc:docMk/>
            <pc:sldMk cId="1247328069" sldId="512"/>
            <ac:spMk id="3" creationId="{5196649A-C114-C4EC-B11C-93135EDEC65F}"/>
          </ac:spMkLst>
        </pc:spChg>
        <pc:spChg chg="mod">
          <ac:chgData name="Gnanakumar Ganesan" userId="01c6304ab81ed45c" providerId="LiveId" clId="{833C5F61-7548-4B1B-955D-F4FD527E0906}" dt="2023-01-19T07:50:39.838" v="336" actId="6549"/>
          <ac:spMkLst>
            <pc:docMk/>
            <pc:sldMk cId="1247328069" sldId="512"/>
            <ac:spMk id="4" creationId="{F8230BB1-ECAF-F199-1CCE-B3AF822F19F8}"/>
          </ac:spMkLst>
        </pc:spChg>
      </pc:sldChg>
      <pc:sldChg chg="modSp new mod">
        <pc:chgData name="Gnanakumar Ganesan" userId="01c6304ab81ed45c" providerId="LiveId" clId="{833C5F61-7548-4B1B-955D-F4FD527E0906}" dt="2023-01-19T09:57:22.545" v="567" actId="20577"/>
        <pc:sldMkLst>
          <pc:docMk/>
          <pc:sldMk cId="1253423" sldId="513"/>
        </pc:sldMkLst>
        <pc:spChg chg="mod">
          <ac:chgData name="Gnanakumar Ganesan" userId="01c6304ab81ed45c" providerId="LiveId" clId="{833C5F61-7548-4B1B-955D-F4FD527E0906}" dt="2023-01-19T09:56:35.928" v="557" actId="113"/>
          <ac:spMkLst>
            <pc:docMk/>
            <pc:sldMk cId="1253423" sldId="513"/>
            <ac:spMk id="2" creationId="{D151D3B4-A6D2-2984-1FAA-3C80A3A45749}"/>
          </ac:spMkLst>
        </pc:spChg>
        <pc:spChg chg="mod">
          <ac:chgData name="Gnanakumar Ganesan" userId="01c6304ab81ed45c" providerId="LiveId" clId="{833C5F61-7548-4B1B-955D-F4FD527E0906}" dt="2023-01-19T09:57:22.545" v="567" actId="20577"/>
          <ac:spMkLst>
            <pc:docMk/>
            <pc:sldMk cId="1253423" sldId="513"/>
            <ac:spMk id="3" creationId="{D474C6FF-61DC-D932-252F-7B5D3AB50489}"/>
          </ac:spMkLst>
        </pc:spChg>
        <pc:spChg chg="mod">
          <ac:chgData name="Gnanakumar Ganesan" userId="01c6304ab81ed45c" providerId="LiveId" clId="{833C5F61-7548-4B1B-955D-F4FD527E0906}" dt="2023-01-19T07:50:44.900" v="337" actId="6549"/>
          <ac:spMkLst>
            <pc:docMk/>
            <pc:sldMk cId="1253423" sldId="513"/>
            <ac:spMk id="4" creationId="{9FFCA8DB-CB17-AF5E-E8C0-BDCD5AAD650B}"/>
          </ac:spMkLst>
        </pc:spChg>
      </pc:sldChg>
      <pc:sldChg chg="modSp new mod">
        <pc:chgData name="Gnanakumar Ganesan" userId="01c6304ab81ed45c" providerId="LiveId" clId="{833C5F61-7548-4B1B-955D-F4FD527E0906}" dt="2023-01-19T09:58:45.876" v="572" actId="20577"/>
        <pc:sldMkLst>
          <pc:docMk/>
          <pc:sldMk cId="3924449006" sldId="514"/>
        </pc:sldMkLst>
        <pc:spChg chg="mod">
          <ac:chgData name="Gnanakumar Ganesan" userId="01c6304ab81ed45c" providerId="LiveId" clId="{833C5F61-7548-4B1B-955D-F4FD527E0906}" dt="2023-01-19T09:58:45.876" v="572" actId="20577"/>
          <ac:spMkLst>
            <pc:docMk/>
            <pc:sldMk cId="3924449006" sldId="514"/>
            <ac:spMk id="3" creationId="{9B733417-3798-DB5A-0E94-A3CCB805CCA1}"/>
          </ac:spMkLst>
        </pc:spChg>
        <pc:spChg chg="mod">
          <ac:chgData name="Gnanakumar Ganesan" userId="01c6304ab81ed45c" providerId="LiveId" clId="{833C5F61-7548-4B1B-955D-F4FD527E0906}" dt="2023-01-19T07:50:49.362" v="338" actId="6549"/>
          <ac:spMkLst>
            <pc:docMk/>
            <pc:sldMk cId="3924449006" sldId="514"/>
            <ac:spMk id="4" creationId="{1BD180FA-3881-FC79-4830-5006A848972C}"/>
          </ac:spMkLst>
        </pc:spChg>
      </pc:sldChg>
      <pc:sldChg chg="modSp new mod">
        <pc:chgData name="Gnanakumar Ganesan" userId="01c6304ab81ed45c" providerId="LiveId" clId="{833C5F61-7548-4B1B-955D-F4FD527E0906}" dt="2023-01-19T10:05:14.830" v="584" actId="20577"/>
        <pc:sldMkLst>
          <pc:docMk/>
          <pc:sldMk cId="2331826759" sldId="515"/>
        </pc:sldMkLst>
        <pc:spChg chg="mod">
          <ac:chgData name="Gnanakumar Ganesan" userId="01c6304ab81ed45c" providerId="LiveId" clId="{833C5F61-7548-4B1B-955D-F4FD527E0906}" dt="2023-01-19T10:05:14.830" v="584" actId="20577"/>
          <ac:spMkLst>
            <pc:docMk/>
            <pc:sldMk cId="2331826759" sldId="515"/>
            <ac:spMk id="2" creationId="{92C04DFC-79AB-9CF8-9318-EC785390CBDF}"/>
          </ac:spMkLst>
        </pc:spChg>
        <pc:spChg chg="mod">
          <ac:chgData name="Gnanakumar Ganesan" userId="01c6304ab81ed45c" providerId="LiveId" clId="{833C5F61-7548-4B1B-955D-F4FD527E0906}" dt="2023-01-19T10:04:57.422" v="579" actId="20577"/>
          <ac:spMkLst>
            <pc:docMk/>
            <pc:sldMk cId="2331826759" sldId="515"/>
            <ac:spMk id="3" creationId="{02593C04-8E27-06CD-D310-1D8EF711ADB5}"/>
          </ac:spMkLst>
        </pc:spChg>
        <pc:spChg chg="mod">
          <ac:chgData name="Gnanakumar Ganesan" userId="01c6304ab81ed45c" providerId="LiveId" clId="{833C5F61-7548-4B1B-955D-F4FD527E0906}" dt="2023-01-19T07:50:54.527" v="339" actId="6549"/>
          <ac:spMkLst>
            <pc:docMk/>
            <pc:sldMk cId="2331826759" sldId="515"/>
            <ac:spMk id="4" creationId="{1BF65497-21E6-5BBD-B3FE-D107F103C7A7}"/>
          </ac:spMkLst>
        </pc:spChg>
      </pc:sldChg>
      <pc:sldChg chg="modSp new mod">
        <pc:chgData name="Gnanakumar Ganesan" userId="01c6304ab81ed45c" providerId="LiveId" clId="{833C5F61-7548-4B1B-955D-F4FD527E0906}" dt="2023-01-19T10:05:57.692" v="588" actId="255"/>
        <pc:sldMkLst>
          <pc:docMk/>
          <pc:sldMk cId="584948049" sldId="516"/>
        </pc:sldMkLst>
        <pc:spChg chg="mod">
          <ac:chgData name="Gnanakumar Ganesan" userId="01c6304ab81ed45c" providerId="LiveId" clId="{833C5F61-7548-4B1B-955D-F4FD527E0906}" dt="2023-01-19T10:05:57.692" v="588" actId="255"/>
          <ac:spMkLst>
            <pc:docMk/>
            <pc:sldMk cId="584948049" sldId="516"/>
            <ac:spMk id="3" creationId="{9A197D96-94D6-3742-60EA-259ED2B50B7D}"/>
          </ac:spMkLst>
        </pc:spChg>
        <pc:spChg chg="mod">
          <ac:chgData name="Gnanakumar Ganesan" userId="01c6304ab81ed45c" providerId="LiveId" clId="{833C5F61-7548-4B1B-955D-F4FD527E0906}" dt="2023-01-19T07:50:58.782" v="340" actId="6549"/>
          <ac:spMkLst>
            <pc:docMk/>
            <pc:sldMk cId="584948049" sldId="516"/>
            <ac:spMk id="4" creationId="{B220F0A5-78CA-8330-FC4F-CF9A5BF012B2}"/>
          </ac:spMkLst>
        </pc:spChg>
      </pc:sldChg>
      <pc:sldChg chg="modSp new mod">
        <pc:chgData name="Gnanakumar Ganesan" userId="01c6304ab81ed45c" providerId="LiveId" clId="{833C5F61-7548-4B1B-955D-F4FD527E0906}" dt="2023-01-19T10:07:37.128" v="599" actId="11"/>
        <pc:sldMkLst>
          <pc:docMk/>
          <pc:sldMk cId="1045279957" sldId="517"/>
        </pc:sldMkLst>
        <pc:spChg chg="mod">
          <ac:chgData name="Gnanakumar Ganesan" userId="01c6304ab81ed45c" providerId="LiveId" clId="{833C5F61-7548-4B1B-955D-F4FD527E0906}" dt="2023-01-19T10:07:11.014" v="594" actId="113"/>
          <ac:spMkLst>
            <pc:docMk/>
            <pc:sldMk cId="1045279957" sldId="517"/>
            <ac:spMk id="2" creationId="{89950ABE-7B6C-FFDE-F0B1-3846D906039C}"/>
          </ac:spMkLst>
        </pc:spChg>
        <pc:spChg chg="mod">
          <ac:chgData name="Gnanakumar Ganesan" userId="01c6304ab81ed45c" providerId="LiveId" clId="{833C5F61-7548-4B1B-955D-F4FD527E0906}" dt="2023-01-19T10:07:37.128" v="599" actId="11"/>
          <ac:spMkLst>
            <pc:docMk/>
            <pc:sldMk cId="1045279957" sldId="517"/>
            <ac:spMk id="3" creationId="{36549694-E043-7DDD-CA1D-7123D51F81E9}"/>
          </ac:spMkLst>
        </pc:spChg>
        <pc:spChg chg="mod">
          <ac:chgData name="Gnanakumar Ganesan" userId="01c6304ab81ed45c" providerId="LiveId" clId="{833C5F61-7548-4B1B-955D-F4FD527E0906}" dt="2023-01-19T07:51:05.477" v="341" actId="6549"/>
          <ac:spMkLst>
            <pc:docMk/>
            <pc:sldMk cId="1045279957" sldId="517"/>
            <ac:spMk id="4" creationId="{F6A55544-58C1-F416-5F58-8C076035E2C9}"/>
          </ac:spMkLst>
        </pc:spChg>
      </pc:sldChg>
      <pc:sldChg chg="modSp new mod">
        <pc:chgData name="Gnanakumar Ganesan" userId="01c6304ab81ed45c" providerId="LiveId" clId="{833C5F61-7548-4B1B-955D-F4FD527E0906}" dt="2023-01-19T10:08:16.848" v="606" actId="11"/>
        <pc:sldMkLst>
          <pc:docMk/>
          <pc:sldMk cId="2272407235" sldId="518"/>
        </pc:sldMkLst>
        <pc:spChg chg="mod">
          <ac:chgData name="Gnanakumar Ganesan" userId="01c6304ab81ed45c" providerId="LiveId" clId="{833C5F61-7548-4B1B-955D-F4FD527E0906}" dt="2023-01-19T10:08:01.316" v="603" actId="2711"/>
          <ac:spMkLst>
            <pc:docMk/>
            <pc:sldMk cId="2272407235" sldId="518"/>
            <ac:spMk id="2" creationId="{FB4E6ED6-4A27-AF64-585A-972AF81031A6}"/>
          </ac:spMkLst>
        </pc:spChg>
        <pc:spChg chg="mod">
          <ac:chgData name="Gnanakumar Ganesan" userId="01c6304ab81ed45c" providerId="LiveId" clId="{833C5F61-7548-4B1B-955D-F4FD527E0906}" dt="2023-01-19T10:08:16.848" v="606" actId="11"/>
          <ac:spMkLst>
            <pc:docMk/>
            <pc:sldMk cId="2272407235" sldId="518"/>
            <ac:spMk id="3" creationId="{811FE095-BFF8-0757-A88C-E39E2CD03571}"/>
          </ac:spMkLst>
        </pc:spChg>
        <pc:spChg chg="mod">
          <ac:chgData name="Gnanakumar Ganesan" userId="01c6304ab81ed45c" providerId="LiveId" clId="{833C5F61-7548-4B1B-955D-F4FD527E0906}" dt="2023-01-19T07:51:11.697" v="342" actId="6549"/>
          <ac:spMkLst>
            <pc:docMk/>
            <pc:sldMk cId="2272407235" sldId="518"/>
            <ac:spMk id="4" creationId="{02A91B71-3737-FE3F-E094-FAE6D8ACA2F7}"/>
          </ac:spMkLst>
        </pc:spChg>
      </pc:sldChg>
      <pc:sldChg chg="addSp modSp new mod">
        <pc:chgData name="Gnanakumar Ganesan" userId="01c6304ab81ed45c" providerId="LiveId" clId="{833C5F61-7548-4B1B-955D-F4FD527E0906}" dt="2023-01-19T10:10:04.698" v="621" actId="14100"/>
        <pc:sldMkLst>
          <pc:docMk/>
          <pc:sldMk cId="3012033465" sldId="519"/>
        </pc:sldMkLst>
        <pc:spChg chg="mod">
          <ac:chgData name="Gnanakumar Ganesan" userId="01c6304ab81ed45c" providerId="LiveId" clId="{833C5F61-7548-4B1B-955D-F4FD527E0906}" dt="2023-01-19T10:09:10.813" v="615" actId="113"/>
          <ac:spMkLst>
            <pc:docMk/>
            <pc:sldMk cId="3012033465" sldId="519"/>
            <ac:spMk id="2" creationId="{16F8560F-907E-6453-CDCD-34C73055587C}"/>
          </ac:spMkLst>
        </pc:spChg>
        <pc:spChg chg="mod">
          <ac:chgData name="Gnanakumar Ganesan" userId="01c6304ab81ed45c" providerId="LiveId" clId="{833C5F61-7548-4B1B-955D-F4FD527E0906}" dt="2023-01-19T10:09:06.480" v="612" actId="21"/>
          <ac:spMkLst>
            <pc:docMk/>
            <pc:sldMk cId="3012033465" sldId="519"/>
            <ac:spMk id="3" creationId="{D9D74117-572B-4B44-EE56-4E3E78F3C3EC}"/>
          </ac:spMkLst>
        </pc:spChg>
        <pc:spChg chg="mod">
          <ac:chgData name="Gnanakumar Ganesan" userId="01c6304ab81ed45c" providerId="LiveId" clId="{833C5F61-7548-4B1B-955D-F4FD527E0906}" dt="2023-01-19T07:51:17.175" v="343" actId="6549"/>
          <ac:spMkLst>
            <pc:docMk/>
            <pc:sldMk cId="3012033465" sldId="519"/>
            <ac:spMk id="4" creationId="{3EDB1179-F637-02B2-41E8-91B6886726A0}"/>
          </ac:spMkLst>
        </pc:spChg>
        <pc:spChg chg="add mod">
          <ac:chgData name="Gnanakumar Ganesan" userId="01c6304ab81ed45c" providerId="LiveId" clId="{833C5F61-7548-4B1B-955D-F4FD527E0906}" dt="2023-01-19T10:10:04.698" v="621" actId="14100"/>
          <ac:spMkLst>
            <pc:docMk/>
            <pc:sldMk cId="3012033465" sldId="519"/>
            <ac:spMk id="7" creationId="{34090384-FFE7-5FF0-5141-2780DA3ADC44}"/>
          </ac:spMkLst>
        </pc:spChg>
      </pc:sldChg>
      <pc:sldChg chg="modSp new mod">
        <pc:chgData name="Gnanakumar Ganesan" userId="01c6304ab81ed45c" providerId="LiveId" clId="{833C5F61-7548-4B1B-955D-F4FD527E0906}" dt="2023-01-19T10:11:03.775" v="629" actId="255"/>
        <pc:sldMkLst>
          <pc:docMk/>
          <pc:sldMk cId="3363003363" sldId="520"/>
        </pc:sldMkLst>
        <pc:spChg chg="mod">
          <ac:chgData name="Gnanakumar Ganesan" userId="01c6304ab81ed45c" providerId="LiveId" clId="{833C5F61-7548-4B1B-955D-F4FD527E0906}" dt="2023-01-19T10:10:41.956" v="625" actId="113"/>
          <ac:spMkLst>
            <pc:docMk/>
            <pc:sldMk cId="3363003363" sldId="520"/>
            <ac:spMk id="2" creationId="{F5CEB745-AA12-1C5A-48F8-BEECCB010B56}"/>
          </ac:spMkLst>
        </pc:spChg>
        <pc:spChg chg="mod">
          <ac:chgData name="Gnanakumar Ganesan" userId="01c6304ab81ed45c" providerId="LiveId" clId="{833C5F61-7548-4B1B-955D-F4FD527E0906}" dt="2023-01-19T10:11:03.775" v="629" actId="255"/>
          <ac:spMkLst>
            <pc:docMk/>
            <pc:sldMk cId="3363003363" sldId="520"/>
            <ac:spMk id="3" creationId="{9CA114A8-E52B-87FE-FDE4-F9363246154C}"/>
          </ac:spMkLst>
        </pc:spChg>
        <pc:spChg chg="mod">
          <ac:chgData name="Gnanakumar Ganesan" userId="01c6304ab81ed45c" providerId="LiveId" clId="{833C5F61-7548-4B1B-955D-F4FD527E0906}" dt="2023-01-19T07:51:21.996" v="344" actId="6549"/>
          <ac:spMkLst>
            <pc:docMk/>
            <pc:sldMk cId="3363003363" sldId="520"/>
            <ac:spMk id="4" creationId="{CBA2D528-600B-4910-1479-0465C1A175D4}"/>
          </ac:spMkLst>
        </pc:spChg>
      </pc:sldChg>
      <pc:sldChg chg="modSp new mod">
        <pc:chgData name="Gnanakumar Ganesan" userId="01c6304ab81ed45c" providerId="LiveId" clId="{833C5F61-7548-4B1B-955D-F4FD527E0906}" dt="2023-01-19T10:11:47.819" v="637" actId="11"/>
        <pc:sldMkLst>
          <pc:docMk/>
          <pc:sldMk cId="1023844457" sldId="521"/>
        </pc:sldMkLst>
        <pc:spChg chg="mod">
          <ac:chgData name="Gnanakumar Ganesan" userId="01c6304ab81ed45c" providerId="LiveId" clId="{833C5F61-7548-4B1B-955D-F4FD527E0906}" dt="2023-01-19T10:11:27.642" v="633" actId="113"/>
          <ac:spMkLst>
            <pc:docMk/>
            <pc:sldMk cId="1023844457" sldId="521"/>
            <ac:spMk id="2" creationId="{AC1772D9-2BED-744E-A278-257D69596977}"/>
          </ac:spMkLst>
        </pc:spChg>
        <pc:spChg chg="mod">
          <ac:chgData name="Gnanakumar Ganesan" userId="01c6304ab81ed45c" providerId="LiveId" clId="{833C5F61-7548-4B1B-955D-F4FD527E0906}" dt="2023-01-19T10:11:47.819" v="637" actId="11"/>
          <ac:spMkLst>
            <pc:docMk/>
            <pc:sldMk cId="1023844457" sldId="521"/>
            <ac:spMk id="3" creationId="{47BC856E-46D0-4602-40C7-BB02E2EE4D81}"/>
          </ac:spMkLst>
        </pc:spChg>
        <pc:spChg chg="mod">
          <ac:chgData name="Gnanakumar Ganesan" userId="01c6304ab81ed45c" providerId="LiveId" clId="{833C5F61-7548-4B1B-955D-F4FD527E0906}" dt="2023-01-19T07:51:27.330" v="345" actId="6549"/>
          <ac:spMkLst>
            <pc:docMk/>
            <pc:sldMk cId="1023844457" sldId="521"/>
            <ac:spMk id="4" creationId="{63C50E75-06E8-B6F5-5B5F-BF5CC5660C87}"/>
          </ac:spMkLst>
        </pc:spChg>
      </pc:sldChg>
      <pc:sldChg chg="modSp new mod">
        <pc:chgData name="Gnanakumar Ganesan" userId="01c6304ab81ed45c" providerId="LiveId" clId="{833C5F61-7548-4B1B-955D-F4FD527E0906}" dt="2023-01-25T05:55:18.684" v="670" actId="20577"/>
        <pc:sldMkLst>
          <pc:docMk/>
          <pc:sldMk cId="1724435492" sldId="522"/>
        </pc:sldMkLst>
        <pc:spChg chg="mod">
          <ac:chgData name="Gnanakumar Ganesan" userId="01c6304ab81ed45c" providerId="LiveId" clId="{833C5F61-7548-4B1B-955D-F4FD527E0906}" dt="2023-01-19T10:12:27.488" v="641" actId="2711"/>
          <ac:spMkLst>
            <pc:docMk/>
            <pc:sldMk cId="1724435492" sldId="522"/>
            <ac:spMk id="2" creationId="{2E72223C-16EA-C81A-7E31-83370DEDC264}"/>
          </ac:spMkLst>
        </pc:spChg>
        <pc:spChg chg="mod">
          <ac:chgData name="Gnanakumar Ganesan" userId="01c6304ab81ed45c" providerId="LiveId" clId="{833C5F61-7548-4B1B-955D-F4FD527E0906}" dt="2023-01-25T05:55:18.684" v="670" actId="20577"/>
          <ac:spMkLst>
            <pc:docMk/>
            <pc:sldMk cId="1724435492" sldId="522"/>
            <ac:spMk id="3" creationId="{41715DF3-A6A2-C6AC-43DE-9A46C5A6C0EA}"/>
          </ac:spMkLst>
        </pc:spChg>
        <pc:spChg chg="mod">
          <ac:chgData name="Gnanakumar Ganesan" userId="01c6304ab81ed45c" providerId="LiveId" clId="{833C5F61-7548-4B1B-955D-F4FD527E0906}" dt="2023-01-19T07:51:32.092" v="346" actId="6549"/>
          <ac:spMkLst>
            <pc:docMk/>
            <pc:sldMk cId="1724435492" sldId="522"/>
            <ac:spMk id="4" creationId="{21C70C41-0091-6B1E-E1E3-D707AE0D0943}"/>
          </ac:spMkLst>
        </pc:spChg>
      </pc:sldChg>
      <pc:sldChg chg="addSp modSp new mod">
        <pc:chgData name="Gnanakumar Ganesan" userId="01c6304ab81ed45c" providerId="LiveId" clId="{833C5F61-7548-4B1B-955D-F4FD527E0906}" dt="2023-01-25T05:58:50.756" v="687" actId="1076"/>
        <pc:sldMkLst>
          <pc:docMk/>
          <pc:sldMk cId="2827758993" sldId="523"/>
        </pc:sldMkLst>
        <pc:spChg chg="mod">
          <ac:chgData name="Gnanakumar Ganesan" userId="01c6304ab81ed45c" providerId="LiveId" clId="{833C5F61-7548-4B1B-955D-F4FD527E0906}" dt="2023-01-25T05:55:47.139" v="674" actId="113"/>
          <ac:spMkLst>
            <pc:docMk/>
            <pc:sldMk cId="2827758993" sldId="523"/>
            <ac:spMk id="2" creationId="{37B70CAC-33D8-347D-6A85-FA050B20E8AC}"/>
          </ac:spMkLst>
        </pc:spChg>
        <pc:spChg chg="mod">
          <ac:chgData name="Gnanakumar Ganesan" userId="01c6304ab81ed45c" providerId="LiveId" clId="{833C5F61-7548-4B1B-955D-F4FD527E0906}" dt="2023-01-25T05:56:05.363" v="677" actId="12"/>
          <ac:spMkLst>
            <pc:docMk/>
            <pc:sldMk cId="2827758993" sldId="523"/>
            <ac:spMk id="3" creationId="{5E5E1913-0938-F565-66AA-CA27F9D4E569}"/>
          </ac:spMkLst>
        </pc:spChg>
        <pc:spChg chg="mod">
          <ac:chgData name="Gnanakumar Ganesan" userId="01c6304ab81ed45c" providerId="LiveId" clId="{833C5F61-7548-4B1B-955D-F4FD527E0906}" dt="2023-01-19T07:51:37.227" v="347" actId="6549"/>
          <ac:spMkLst>
            <pc:docMk/>
            <pc:sldMk cId="2827758993" sldId="523"/>
            <ac:spMk id="4" creationId="{6D7FE8DC-334C-AE70-2799-1551975785B5}"/>
          </ac:spMkLst>
        </pc:spChg>
        <pc:picChg chg="add mod">
          <ac:chgData name="Gnanakumar Ganesan" userId="01c6304ab81ed45c" providerId="LiveId" clId="{833C5F61-7548-4B1B-955D-F4FD527E0906}" dt="2023-01-25T05:58:50.756" v="687" actId="1076"/>
          <ac:picMkLst>
            <pc:docMk/>
            <pc:sldMk cId="2827758993" sldId="523"/>
            <ac:picMk id="7" creationId="{0EEFB06C-9DDB-E7C6-31C2-F693BD54743A}"/>
          </ac:picMkLst>
        </pc:picChg>
      </pc:sldChg>
      <pc:sldChg chg="addSp modSp new mod">
        <pc:chgData name="Gnanakumar Ganesan" userId="01c6304ab81ed45c" providerId="LiveId" clId="{833C5F61-7548-4B1B-955D-F4FD527E0906}" dt="2023-01-25T05:59:30.681" v="689" actId="1076"/>
        <pc:sldMkLst>
          <pc:docMk/>
          <pc:sldMk cId="4151832134" sldId="524"/>
        </pc:sldMkLst>
        <pc:spChg chg="mod">
          <ac:chgData name="Gnanakumar Ganesan" userId="01c6304ab81ed45c" providerId="LiveId" clId="{833C5F61-7548-4B1B-955D-F4FD527E0906}" dt="2023-01-25T05:57:27.057" v="681" actId="113"/>
          <ac:spMkLst>
            <pc:docMk/>
            <pc:sldMk cId="4151832134" sldId="524"/>
            <ac:spMk id="2" creationId="{1B88F3AE-164F-692D-934E-6F20AA6E1A2F}"/>
          </ac:spMkLst>
        </pc:spChg>
        <pc:spChg chg="mod">
          <ac:chgData name="Gnanakumar Ganesan" userId="01c6304ab81ed45c" providerId="LiveId" clId="{833C5F61-7548-4B1B-955D-F4FD527E0906}" dt="2023-01-25T05:57:46.779" v="685" actId="2711"/>
          <ac:spMkLst>
            <pc:docMk/>
            <pc:sldMk cId="4151832134" sldId="524"/>
            <ac:spMk id="3" creationId="{6970F92D-44E8-F286-D8B2-8E71966E6923}"/>
          </ac:spMkLst>
        </pc:spChg>
        <pc:spChg chg="mod">
          <ac:chgData name="Gnanakumar Ganesan" userId="01c6304ab81ed45c" providerId="LiveId" clId="{833C5F61-7548-4B1B-955D-F4FD527E0906}" dt="2023-01-19T07:51:42.759" v="348" actId="6549"/>
          <ac:spMkLst>
            <pc:docMk/>
            <pc:sldMk cId="4151832134" sldId="524"/>
            <ac:spMk id="4" creationId="{C546635F-2EFC-5F1A-D789-B9433B363CD6}"/>
          </ac:spMkLst>
        </pc:spChg>
        <pc:picChg chg="add mod">
          <ac:chgData name="Gnanakumar Ganesan" userId="01c6304ab81ed45c" providerId="LiveId" clId="{833C5F61-7548-4B1B-955D-F4FD527E0906}" dt="2023-01-25T05:59:30.681" v="689" actId="1076"/>
          <ac:picMkLst>
            <pc:docMk/>
            <pc:sldMk cId="4151832134" sldId="524"/>
            <ac:picMk id="7" creationId="{9DE3FE3F-1195-5C1D-7DCE-634E16D207D5}"/>
          </ac:picMkLst>
        </pc:picChg>
      </pc:sldChg>
      <pc:sldChg chg="addSp modSp new mod">
        <pc:chgData name="Gnanakumar Ganesan" userId="01c6304ab81ed45c" providerId="LiveId" clId="{833C5F61-7548-4B1B-955D-F4FD527E0906}" dt="2023-01-25T06:03:14.249" v="718" actId="1076"/>
        <pc:sldMkLst>
          <pc:docMk/>
          <pc:sldMk cId="3416584487" sldId="525"/>
        </pc:sldMkLst>
        <pc:spChg chg="mod">
          <ac:chgData name="Gnanakumar Ganesan" userId="01c6304ab81ed45c" providerId="LiveId" clId="{833C5F61-7548-4B1B-955D-F4FD527E0906}" dt="2023-01-25T06:01:44.053" v="702" actId="113"/>
          <ac:spMkLst>
            <pc:docMk/>
            <pc:sldMk cId="3416584487" sldId="525"/>
            <ac:spMk id="2" creationId="{436367C5-6791-BEA1-E509-912E0D198F52}"/>
          </ac:spMkLst>
        </pc:spChg>
        <pc:spChg chg="mod">
          <ac:chgData name="Gnanakumar Ganesan" userId="01c6304ab81ed45c" providerId="LiveId" clId="{833C5F61-7548-4B1B-955D-F4FD527E0906}" dt="2023-01-25T06:02:42.975" v="716" actId="12"/>
          <ac:spMkLst>
            <pc:docMk/>
            <pc:sldMk cId="3416584487" sldId="525"/>
            <ac:spMk id="3" creationId="{ECA345A0-D5F9-12CF-B370-8E5702D4E28E}"/>
          </ac:spMkLst>
        </pc:spChg>
        <pc:spChg chg="mod">
          <ac:chgData name="Gnanakumar Ganesan" userId="01c6304ab81ed45c" providerId="LiveId" clId="{833C5F61-7548-4B1B-955D-F4FD527E0906}" dt="2023-01-19T07:51:48.616" v="349" actId="6549"/>
          <ac:spMkLst>
            <pc:docMk/>
            <pc:sldMk cId="3416584487" sldId="525"/>
            <ac:spMk id="4" creationId="{DADF2029-5F94-BC7B-69FD-A0BD8354325D}"/>
          </ac:spMkLst>
        </pc:spChg>
        <pc:picChg chg="add mod">
          <ac:chgData name="Gnanakumar Ganesan" userId="01c6304ab81ed45c" providerId="LiveId" clId="{833C5F61-7548-4B1B-955D-F4FD527E0906}" dt="2023-01-25T06:03:14.249" v="718" actId="1076"/>
          <ac:picMkLst>
            <pc:docMk/>
            <pc:sldMk cId="3416584487" sldId="525"/>
            <ac:picMk id="7" creationId="{D2A09DAC-5661-8513-597C-557711D073F4}"/>
          </ac:picMkLst>
        </pc:picChg>
      </pc:sldChg>
      <pc:sldChg chg="modSp new mod">
        <pc:chgData name="Gnanakumar Ganesan" userId="01c6304ab81ed45c" providerId="LiveId" clId="{833C5F61-7548-4B1B-955D-F4FD527E0906}" dt="2023-01-25T06:05:45.851" v="730" actId="20577"/>
        <pc:sldMkLst>
          <pc:docMk/>
          <pc:sldMk cId="3696696969" sldId="526"/>
        </pc:sldMkLst>
        <pc:spChg chg="mod">
          <ac:chgData name="Gnanakumar Ganesan" userId="01c6304ab81ed45c" providerId="LiveId" clId="{833C5F61-7548-4B1B-955D-F4FD527E0906}" dt="2023-01-25T06:04:38.185" v="722" actId="113"/>
          <ac:spMkLst>
            <pc:docMk/>
            <pc:sldMk cId="3696696969" sldId="526"/>
            <ac:spMk id="2" creationId="{3A95C4CA-4EE6-7F51-93C9-6BAC5E8FA6B6}"/>
          </ac:spMkLst>
        </pc:spChg>
        <pc:spChg chg="mod">
          <ac:chgData name="Gnanakumar Ganesan" userId="01c6304ab81ed45c" providerId="LiveId" clId="{833C5F61-7548-4B1B-955D-F4FD527E0906}" dt="2023-01-25T06:05:45.851" v="730" actId="20577"/>
          <ac:spMkLst>
            <pc:docMk/>
            <pc:sldMk cId="3696696969" sldId="526"/>
            <ac:spMk id="3" creationId="{84C5A7B0-214C-3BB6-8DD2-570FDDC01C63}"/>
          </ac:spMkLst>
        </pc:spChg>
        <pc:spChg chg="mod">
          <ac:chgData name="Gnanakumar Ganesan" userId="01c6304ab81ed45c" providerId="LiveId" clId="{833C5F61-7548-4B1B-955D-F4FD527E0906}" dt="2023-01-19T07:51:53.139" v="350" actId="6549"/>
          <ac:spMkLst>
            <pc:docMk/>
            <pc:sldMk cId="3696696969" sldId="526"/>
            <ac:spMk id="4" creationId="{D5BA6C37-8E8D-BD30-2ECE-6D26F9E80D72}"/>
          </ac:spMkLst>
        </pc:spChg>
      </pc:sldChg>
      <pc:sldChg chg="addSp modSp new mod">
        <pc:chgData name="Gnanakumar Ganesan" userId="01c6304ab81ed45c" providerId="LiveId" clId="{833C5F61-7548-4B1B-955D-F4FD527E0906}" dt="2023-01-25T06:06:54.587" v="735" actId="1076"/>
        <pc:sldMkLst>
          <pc:docMk/>
          <pc:sldMk cId="3525501401" sldId="527"/>
        </pc:sldMkLst>
        <pc:spChg chg="mod">
          <ac:chgData name="Gnanakumar Ganesan" userId="01c6304ab81ed45c" providerId="LiveId" clId="{833C5F61-7548-4B1B-955D-F4FD527E0906}" dt="2023-01-25T06:06:17.808" v="733" actId="12"/>
          <ac:spMkLst>
            <pc:docMk/>
            <pc:sldMk cId="3525501401" sldId="527"/>
            <ac:spMk id="3" creationId="{10A6FCF6-45B2-06F0-F8D4-28D4C431137B}"/>
          </ac:spMkLst>
        </pc:spChg>
        <pc:spChg chg="mod">
          <ac:chgData name="Gnanakumar Ganesan" userId="01c6304ab81ed45c" providerId="LiveId" clId="{833C5F61-7548-4B1B-955D-F4FD527E0906}" dt="2023-01-19T07:51:59.128" v="351" actId="6549"/>
          <ac:spMkLst>
            <pc:docMk/>
            <pc:sldMk cId="3525501401" sldId="527"/>
            <ac:spMk id="4" creationId="{1C0635DC-5649-2E14-B73A-ACB3092490D7}"/>
          </ac:spMkLst>
        </pc:spChg>
        <pc:picChg chg="add mod">
          <ac:chgData name="Gnanakumar Ganesan" userId="01c6304ab81ed45c" providerId="LiveId" clId="{833C5F61-7548-4B1B-955D-F4FD527E0906}" dt="2023-01-25T06:06:54.587" v="735" actId="1076"/>
          <ac:picMkLst>
            <pc:docMk/>
            <pc:sldMk cId="3525501401" sldId="527"/>
            <ac:picMk id="7" creationId="{0DD2B95C-2EB9-B361-A9F2-E7B0EB008065}"/>
          </ac:picMkLst>
        </pc:picChg>
      </pc:sldChg>
      <pc:sldChg chg="modSp new mod">
        <pc:chgData name="Gnanakumar Ganesan" userId="01c6304ab81ed45c" providerId="LiveId" clId="{833C5F61-7548-4B1B-955D-F4FD527E0906}" dt="2023-01-19T09:52:21.093" v="532" actId="5793"/>
        <pc:sldMkLst>
          <pc:docMk/>
          <pc:sldMk cId="2126312897" sldId="528"/>
        </pc:sldMkLst>
        <pc:spChg chg="mod">
          <ac:chgData name="Gnanakumar Ganesan" userId="01c6304ab81ed45c" providerId="LiveId" clId="{833C5F61-7548-4B1B-955D-F4FD527E0906}" dt="2023-01-19T09:52:03.021" v="529" actId="2711"/>
          <ac:spMkLst>
            <pc:docMk/>
            <pc:sldMk cId="2126312897" sldId="528"/>
            <ac:spMk id="2" creationId="{026F2B34-64AB-6BA0-9F51-2C74C00BF707}"/>
          </ac:spMkLst>
        </pc:spChg>
        <pc:spChg chg="mod">
          <ac:chgData name="Gnanakumar Ganesan" userId="01c6304ab81ed45c" providerId="LiveId" clId="{833C5F61-7548-4B1B-955D-F4FD527E0906}" dt="2023-01-19T09:52:21.093" v="532" actId="5793"/>
          <ac:spMkLst>
            <pc:docMk/>
            <pc:sldMk cId="2126312897" sldId="528"/>
            <ac:spMk id="3" creationId="{223C14CE-89F4-FC94-C01A-AE13BDB64CD1}"/>
          </ac:spMkLst>
        </pc:spChg>
      </pc:sldChg>
      <pc:sldChg chg="new del">
        <pc:chgData name="Gnanakumar Ganesan" userId="01c6304ab81ed45c" providerId="LiveId" clId="{833C5F61-7548-4B1B-955D-F4FD527E0906}" dt="2023-01-19T07:47:45.262" v="305" actId="47"/>
        <pc:sldMkLst>
          <pc:docMk/>
          <pc:sldMk cId="2818790762" sldId="528"/>
        </pc:sldMkLst>
      </pc:sldChg>
      <pc:sldChg chg="addSp modSp new mod">
        <pc:chgData name="Gnanakumar Ganesan" userId="01c6304ab81ed45c" providerId="LiveId" clId="{833C5F61-7548-4B1B-955D-F4FD527E0906}" dt="2023-01-25T06:11:01.343" v="783" actId="1076"/>
        <pc:sldMkLst>
          <pc:docMk/>
          <pc:sldMk cId="3377863579" sldId="529"/>
        </pc:sldMkLst>
        <pc:spChg chg="mod">
          <ac:chgData name="Gnanakumar Ganesan" userId="01c6304ab81ed45c" providerId="LiveId" clId="{833C5F61-7548-4B1B-955D-F4FD527E0906}" dt="2023-01-25T06:08:37.468" v="772" actId="113"/>
          <ac:spMkLst>
            <pc:docMk/>
            <pc:sldMk cId="3377863579" sldId="529"/>
            <ac:spMk id="2" creationId="{F5A144F0-B697-D588-61DB-7C1BFECECA17}"/>
          </ac:spMkLst>
        </pc:spChg>
        <pc:spChg chg="mod">
          <ac:chgData name="Gnanakumar Ganesan" userId="01c6304ab81ed45c" providerId="LiveId" clId="{833C5F61-7548-4B1B-955D-F4FD527E0906}" dt="2023-01-25T06:09:35.777" v="781" actId="12"/>
          <ac:spMkLst>
            <pc:docMk/>
            <pc:sldMk cId="3377863579" sldId="529"/>
            <ac:spMk id="3" creationId="{9DB7D67A-D013-C317-E7CB-D2FD4B96621C}"/>
          </ac:spMkLst>
        </pc:spChg>
        <pc:picChg chg="add mod">
          <ac:chgData name="Gnanakumar Ganesan" userId="01c6304ab81ed45c" providerId="LiveId" clId="{833C5F61-7548-4B1B-955D-F4FD527E0906}" dt="2023-01-25T06:11:01.343" v="783" actId="1076"/>
          <ac:picMkLst>
            <pc:docMk/>
            <pc:sldMk cId="3377863579" sldId="529"/>
            <ac:picMk id="7" creationId="{24CEC554-75D0-5A54-CBD0-CD3C687CAD1D}"/>
          </ac:picMkLst>
        </pc:picChg>
      </pc:sldChg>
      <pc:sldChg chg="modSp new mod">
        <pc:chgData name="Gnanakumar Ganesan" userId="01c6304ab81ed45c" providerId="LiveId" clId="{833C5F61-7548-4B1B-955D-F4FD527E0906}" dt="2023-01-25T06:14:05.855" v="789" actId="2711"/>
        <pc:sldMkLst>
          <pc:docMk/>
          <pc:sldMk cId="3285977881" sldId="530"/>
        </pc:sldMkLst>
        <pc:spChg chg="mod">
          <ac:chgData name="Gnanakumar Ganesan" userId="01c6304ab81ed45c" providerId="LiveId" clId="{833C5F61-7548-4B1B-955D-F4FD527E0906}" dt="2023-01-25T06:13:38.206" v="787" actId="113"/>
          <ac:spMkLst>
            <pc:docMk/>
            <pc:sldMk cId="3285977881" sldId="530"/>
            <ac:spMk id="2" creationId="{101066E1-2CCF-8031-8DE1-A6387DC92533}"/>
          </ac:spMkLst>
        </pc:spChg>
        <pc:spChg chg="mod">
          <ac:chgData name="Gnanakumar Ganesan" userId="01c6304ab81ed45c" providerId="LiveId" clId="{833C5F61-7548-4B1B-955D-F4FD527E0906}" dt="2023-01-25T06:14:05.855" v="789" actId="2711"/>
          <ac:spMkLst>
            <pc:docMk/>
            <pc:sldMk cId="3285977881" sldId="530"/>
            <ac:spMk id="3" creationId="{89DB9AFA-D887-35CC-01BD-A2FF5753A3EA}"/>
          </ac:spMkLst>
        </pc:spChg>
      </pc:sldChg>
      <pc:sldChg chg="addSp modSp new mod">
        <pc:chgData name="Gnanakumar Ganesan" userId="01c6304ab81ed45c" providerId="LiveId" clId="{833C5F61-7548-4B1B-955D-F4FD527E0906}" dt="2023-01-25T06:15:26.876" v="795" actId="1076"/>
        <pc:sldMkLst>
          <pc:docMk/>
          <pc:sldMk cId="342011862" sldId="531"/>
        </pc:sldMkLst>
        <pc:spChg chg="mod">
          <ac:chgData name="Gnanakumar Ganesan" userId="01c6304ab81ed45c" providerId="LiveId" clId="{833C5F61-7548-4B1B-955D-F4FD527E0906}" dt="2023-01-25T06:14:51.929" v="793" actId="12"/>
          <ac:spMkLst>
            <pc:docMk/>
            <pc:sldMk cId="342011862" sldId="531"/>
            <ac:spMk id="3" creationId="{FC9D1F12-B93C-6453-4D2B-5F22B3765064}"/>
          </ac:spMkLst>
        </pc:spChg>
        <pc:picChg chg="add mod">
          <ac:chgData name="Gnanakumar Ganesan" userId="01c6304ab81ed45c" providerId="LiveId" clId="{833C5F61-7548-4B1B-955D-F4FD527E0906}" dt="2023-01-25T06:15:26.876" v="795" actId="1076"/>
          <ac:picMkLst>
            <pc:docMk/>
            <pc:sldMk cId="342011862" sldId="531"/>
            <ac:picMk id="7" creationId="{BC54DDC0-E5EE-0171-92DF-0AAF337DA327}"/>
          </ac:picMkLst>
        </pc:picChg>
      </pc:sldChg>
      <pc:sldChg chg="addSp modSp new mod">
        <pc:chgData name="Gnanakumar Ganesan" userId="01c6304ab81ed45c" providerId="LiveId" clId="{833C5F61-7548-4B1B-955D-F4FD527E0906}" dt="2023-01-25T06:18:52.102" v="813" actId="1076"/>
        <pc:sldMkLst>
          <pc:docMk/>
          <pc:sldMk cId="1232790038" sldId="532"/>
        </pc:sldMkLst>
        <pc:spChg chg="mod">
          <ac:chgData name="Gnanakumar Ganesan" userId="01c6304ab81ed45c" providerId="LiveId" clId="{833C5F61-7548-4B1B-955D-F4FD527E0906}" dt="2023-01-25T06:17:23.893" v="799" actId="113"/>
          <ac:spMkLst>
            <pc:docMk/>
            <pc:sldMk cId="1232790038" sldId="532"/>
            <ac:spMk id="2" creationId="{E5B0B9AB-E00F-A976-3E21-3EFA84B1583F}"/>
          </ac:spMkLst>
        </pc:spChg>
        <pc:spChg chg="mod">
          <ac:chgData name="Gnanakumar Ganesan" userId="01c6304ab81ed45c" providerId="LiveId" clId="{833C5F61-7548-4B1B-955D-F4FD527E0906}" dt="2023-01-25T06:18:12.990" v="811" actId="12"/>
          <ac:spMkLst>
            <pc:docMk/>
            <pc:sldMk cId="1232790038" sldId="532"/>
            <ac:spMk id="3" creationId="{3ACE5C0F-6803-F2DA-45E6-475CFCBFA0A1}"/>
          </ac:spMkLst>
        </pc:spChg>
        <pc:picChg chg="add mod">
          <ac:chgData name="Gnanakumar Ganesan" userId="01c6304ab81ed45c" providerId="LiveId" clId="{833C5F61-7548-4B1B-955D-F4FD527E0906}" dt="2023-01-25T06:18:52.102" v="813" actId="1076"/>
          <ac:picMkLst>
            <pc:docMk/>
            <pc:sldMk cId="1232790038" sldId="532"/>
            <ac:picMk id="7" creationId="{705C5840-997F-41AB-3D93-904EB7A62375}"/>
          </ac:picMkLst>
        </pc:picChg>
      </pc:sldChg>
      <pc:sldChg chg="modSp new mod">
        <pc:chgData name="Gnanakumar Ganesan" userId="01c6304ab81ed45c" providerId="LiveId" clId="{833C5F61-7548-4B1B-955D-F4FD527E0906}" dt="2023-01-25T06:19:49.722" v="821" actId="5793"/>
        <pc:sldMkLst>
          <pc:docMk/>
          <pc:sldMk cId="53793618" sldId="533"/>
        </pc:sldMkLst>
        <pc:spChg chg="mod">
          <ac:chgData name="Gnanakumar Ganesan" userId="01c6304ab81ed45c" providerId="LiveId" clId="{833C5F61-7548-4B1B-955D-F4FD527E0906}" dt="2023-01-25T06:19:18.060" v="817" actId="113"/>
          <ac:spMkLst>
            <pc:docMk/>
            <pc:sldMk cId="53793618" sldId="533"/>
            <ac:spMk id="2" creationId="{1F9DA17E-D3C2-6996-5980-6B694A52D9CB}"/>
          </ac:spMkLst>
        </pc:spChg>
        <pc:spChg chg="mod">
          <ac:chgData name="Gnanakumar Ganesan" userId="01c6304ab81ed45c" providerId="LiveId" clId="{833C5F61-7548-4B1B-955D-F4FD527E0906}" dt="2023-01-25T06:19:49.722" v="821" actId="5793"/>
          <ac:spMkLst>
            <pc:docMk/>
            <pc:sldMk cId="53793618" sldId="533"/>
            <ac:spMk id="3" creationId="{8E6D16C0-69AC-8AE3-FFB6-6D3D871A5B38}"/>
          </ac:spMkLst>
        </pc:spChg>
      </pc:sldChg>
      <pc:sldChg chg="modSp new mod">
        <pc:chgData name="Gnanakumar Ganesan" userId="01c6304ab81ed45c" providerId="LiveId" clId="{833C5F61-7548-4B1B-955D-F4FD527E0906}" dt="2023-01-25T06:20:54.794" v="824" actId="12"/>
        <pc:sldMkLst>
          <pc:docMk/>
          <pc:sldMk cId="2404751446" sldId="534"/>
        </pc:sldMkLst>
        <pc:spChg chg="mod">
          <ac:chgData name="Gnanakumar Ganesan" userId="01c6304ab81ed45c" providerId="LiveId" clId="{833C5F61-7548-4B1B-955D-F4FD527E0906}" dt="2023-01-25T06:20:54.794" v="824" actId="12"/>
          <ac:spMkLst>
            <pc:docMk/>
            <pc:sldMk cId="2404751446" sldId="534"/>
            <ac:spMk id="3" creationId="{57E3F1C5-D29A-6B53-C09F-0FAC028FA8BB}"/>
          </ac:spMkLst>
        </pc:spChg>
      </pc:sldChg>
      <pc:sldChg chg="modSp new mod">
        <pc:chgData name="Gnanakumar Ganesan" userId="01c6304ab81ed45c" providerId="LiveId" clId="{833C5F61-7548-4B1B-955D-F4FD527E0906}" dt="2023-01-25T06:21:24.588" v="828" actId="12"/>
        <pc:sldMkLst>
          <pc:docMk/>
          <pc:sldMk cId="4240674298" sldId="535"/>
        </pc:sldMkLst>
        <pc:spChg chg="mod">
          <ac:chgData name="Gnanakumar Ganesan" userId="01c6304ab81ed45c" providerId="LiveId" clId="{833C5F61-7548-4B1B-955D-F4FD527E0906}" dt="2023-01-25T06:21:24.588" v="828" actId="12"/>
          <ac:spMkLst>
            <pc:docMk/>
            <pc:sldMk cId="4240674298" sldId="535"/>
            <ac:spMk id="3" creationId="{3ED67A7A-2B87-5BDA-12FE-7897CA51B215}"/>
          </ac:spMkLst>
        </pc:spChg>
      </pc:sldChg>
      <pc:sldChg chg="modSp new mod">
        <pc:chgData name="Gnanakumar Ganesan" userId="01c6304ab81ed45c" providerId="LiveId" clId="{833C5F61-7548-4B1B-955D-F4FD527E0906}" dt="2023-01-25T06:21:52.322" v="832" actId="255"/>
        <pc:sldMkLst>
          <pc:docMk/>
          <pc:sldMk cId="4207149986" sldId="536"/>
        </pc:sldMkLst>
        <pc:spChg chg="mod">
          <ac:chgData name="Gnanakumar Ganesan" userId="01c6304ab81ed45c" providerId="LiveId" clId="{833C5F61-7548-4B1B-955D-F4FD527E0906}" dt="2023-01-25T06:21:52.322" v="832" actId="255"/>
          <ac:spMkLst>
            <pc:docMk/>
            <pc:sldMk cId="4207149986" sldId="536"/>
            <ac:spMk id="3" creationId="{C1EC36BA-679C-26EF-0A14-8379F3DC588A}"/>
          </ac:spMkLst>
        </pc:spChg>
      </pc:sldChg>
      <pc:sldChg chg="modSp new mod">
        <pc:chgData name="Gnanakumar Ganesan" userId="01c6304ab81ed45c" providerId="LiveId" clId="{833C5F61-7548-4B1B-955D-F4FD527E0906}" dt="2023-01-28T08:05:09.859" v="902" actId="20577"/>
        <pc:sldMkLst>
          <pc:docMk/>
          <pc:sldMk cId="925759833" sldId="537"/>
        </pc:sldMkLst>
        <pc:spChg chg="mod">
          <ac:chgData name="Gnanakumar Ganesan" userId="01c6304ab81ed45c" providerId="LiveId" clId="{833C5F61-7548-4B1B-955D-F4FD527E0906}" dt="2023-01-28T08:02:44.517" v="877" actId="113"/>
          <ac:spMkLst>
            <pc:docMk/>
            <pc:sldMk cId="925759833" sldId="537"/>
            <ac:spMk id="2" creationId="{714FE590-484C-FD9A-AF04-E2A7B10A15C6}"/>
          </ac:spMkLst>
        </pc:spChg>
        <pc:spChg chg="mod">
          <ac:chgData name="Gnanakumar Ganesan" userId="01c6304ab81ed45c" providerId="LiveId" clId="{833C5F61-7548-4B1B-955D-F4FD527E0906}" dt="2023-01-28T08:05:09.859" v="902" actId="20577"/>
          <ac:spMkLst>
            <pc:docMk/>
            <pc:sldMk cId="925759833" sldId="537"/>
            <ac:spMk id="3" creationId="{9930A74A-A4ED-BA07-621D-22F216E1CE58}"/>
          </ac:spMkLst>
        </pc:spChg>
      </pc:sldChg>
      <pc:sldChg chg="new del">
        <pc:chgData name="Gnanakumar Ganesan" userId="01c6304ab81ed45c" providerId="LiveId" clId="{833C5F61-7548-4B1B-955D-F4FD527E0906}" dt="2023-01-25T06:22:09.956" v="833" actId="47"/>
        <pc:sldMkLst>
          <pc:docMk/>
          <pc:sldMk cId="3708573995" sldId="537"/>
        </pc:sldMkLst>
      </pc:sldChg>
      <pc:sldChg chg="modSp new mod">
        <pc:chgData name="Gnanakumar Ganesan" userId="01c6304ab81ed45c" providerId="LiveId" clId="{833C5F61-7548-4B1B-955D-F4FD527E0906}" dt="2023-01-28T08:07:03.966" v="914" actId="255"/>
        <pc:sldMkLst>
          <pc:docMk/>
          <pc:sldMk cId="1091539789" sldId="538"/>
        </pc:sldMkLst>
        <pc:spChg chg="mod">
          <ac:chgData name="Gnanakumar Ganesan" userId="01c6304ab81ed45c" providerId="LiveId" clId="{833C5F61-7548-4B1B-955D-F4FD527E0906}" dt="2023-01-28T08:05:41.878" v="906" actId="2711"/>
          <ac:spMkLst>
            <pc:docMk/>
            <pc:sldMk cId="1091539789" sldId="538"/>
            <ac:spMk id="2" creationId="{B2AD8FE9-22A1-7998-E2A4-14D825431DEA}"/>
          </ac:spMkLst>
        </pc:spChg>
        <pc:spChg chg="mod">
          <ac:chgData name="Gnanakumar Ganesan" userId="01c6304ab81ed45c" providerId="LiveId" clId="{833C5F61-7548-4B1B-955D-F4FD527E0906}" dt="2023-01-28T08:07:03.966" v="914" actId="255"/>
          <ac:spMkLst>
            <pc:docMk/>
            <pc:sldMk cId="1091539789" sldId="538"/>
            <ac:spMk id="3" creationId="{A659EA23-B5F3-CAED-DDAC-F7A3516FEF27}"/>
          </ac:spMkLst>
        </pc:spChg>
      </pc:sldChg>
      <pc:sldChg chg="new del">
        <pc:chgData name="Gnanakumar Ganesan" userId="01c6304ab81ed45c" providerId="LiveId" clId="{833C5F61-7548-4B1B-955D-F4FD527E0906}" dt="2023-01-25T06:22:10.996" v="834" actId="47"/>
        <pc:sldMkLst>
          <pc:docMk/>
          <pc:sldMk cId="4190908738" sldId="538"/>
        </pc:sldMkLst>
      </pc:sldChg>
      <pc:sldChg chg="modSp new mod">
        <pc:chgData name="Gnanakumar Ganesan" userId="01c6304ab81ed45c" providerId="LiveId" clId="{833C5F61-7548-4B1B-955D-F4FD527E0906}" dt="2023-01-28T08:08:03.323" v="922" actId="11"/>
        <pc:sldMkLst>
          <pc:docMk/>
          <pc:sldMk cId="2024028069" sldId="539"/>
        </pc:sldMkLst>
        <pc:spChg chg="mod">
          <ac:chgData name="Gnanakumar Ganesan" userId="01c6304ab81ed45c" providerId="LiveId" clId="{833C5F61-7548-4B1B-955D-F4FD527E0906}" dt="2023-01-28T08:07:40.966" v="918" actId="113"/>
          <ac:spMkLst>
            <pc:docMk/>
            <pc:sldMk cId="2024028069" sldId="539"/>
            <ac:spMk id="2" creationId="{D5A60929-F1F5-B42F-D39B-CAEECC2BBE6E}"/>
          </ac:spMkLst>
        </pc:spChg>
        <pc:spChg chg="mod">
          <ac:chgData name="Gnanakumar Ganesan" userId="01c6304ab81ed45c" providerId="LiveId" clId="{833C5F61-7548-4B1B-955D-F4FD527E0906}" dt="2023-01-28T08:08:03.323" v="922" actId="11"/>
          <ac:spMkLst>
            <pc:docMk/>
            <pc:sldMk cId="2024028069" sldId="539"/>
            <ac:spMk id="3" creationId="{5C42B596-E3AC-7EF7-708C-562320E715B6}"/>
          </ac:spMkLst>
        </pc:spChg>
      </pc:sldChg>
      <pc:sldChg chg="new del">
        <pc:chgData name="Gnanakumar Ganesan" userId="01c6304ab81ed45c" providerId="LiveId" clId="{833C5F61-7548-4B1B-955D-F4FD527E0906}" dt="2023-01-25T06:22:11.935" v="835" actId="47"/>
        <pc:sldMkLst>
          <pc:docMk/>
          <pc:sldMk cId="3472205601" sldId="539"/>
        </pc:sldMkLst>
      </pc:sldChg>
      <pc:sldChg chg="modSp new mod">
        <pc:chgData name="Gnanakumar Ganesan" userId="01c6304ab81ed45c" providerId="LiveId" clId="{833C5F61-7548-4B1B-955D-F4FD527E0906}" dt="2023-01-28T08:09:48.614" v="935" actId="11"/>
        <pc:sldMkLst>
          <pc:docMk/>
          <pc:sldMk cId="3713387866" sldId="540"/>
        </pc:sldMkLst>
        <pc:spChg chg="mod">
          <ac:chgData name="Gnanakumar Ganesan" userId="01c6304ab81ed45c" providerId="LiveId" clId="{833C5F61-7548-4B1B-955D-F4FD527E0906}" dt="2023-01-28T08:09:17.699" v="930" actId="113"/>
          <ac:spMkLst>
            <pc:docMk/>
            <pc:sldMk cId="3713387866" sldId="540"/>
            <ac:spMk id="2" creationId="{38723E19-B33F-4BE1-39EC-50B5E6FBBFC3}"/>
          </ac:spMkLst>
        </pc:spChg>
        <pc:spChg chg="mod">
          <ac:chgData name="Gnanakumar Ganesan" userId="01c6304ab81ed45c" providerId="LiveId" clId="{833C5F61-7548-4B1B-955D-F4FD527E0906}" dt="2023-01-28T08:09:48.614" v="935" actId="11"/>
          <ac:spMkLst>
            <pc:docMk/>
            <pc:sldMk cId="3713387866" sldId="540"/>
            <ac:spMk id="3" creationId="{D4641E0A-F303-3DC0-8F73-C5A10059CF6D}"/>
          </ac:spMkLst>
        </pc:spChg>
      </pc:sldChg>
      <pc:sldChg chg="new del">
        <pc:chgData name="Gnanakumar Ganesan" userId="01c6304ab81ed45c" providerId="LiveId" clId="{833C5F61-7548-4B1B-955D-F4FD527E0906}" dt="2023-01-25T06:22:12.862" v="836" actId="47"/>
        <pc:sldMkLst>
          <pc:docMk/>
          <pc:sldMk cId="4178943767" sldId="540"/>
        </pc:sldMkLst>
      </pc:sldChg>
      <pc:sldChg chg="modSp new mod">
        <pc:chgData name="Gnanakumar Ganesan" userId="01c6304ab81ed45c" providerId="LiveId" clId="{833C5F61-7548-4B1B-955D-F4FD527E0906}" dt="2023-01-28T08:11:47.312" v="948" actId="123"/>
        <pc:sldMkLst>
          <pc:docMk/>
          <pc:sldMk cId="1359860557" sldId="541"/>
        </pc:sldMkLst>
        <pc:spChg chg="mod">
          <ac:chgData name="Gnanakumar Ganesan" userId="01c6304ab81ed45c" providerId="LiveId" clId="{833C5F61-7548-4B1B-955D-F4FD527E0906}" dt="2023-01-28T08:10:34.806" v="939" actId="2711"/>
          <ac:spMkLst>
            <pc:docMk/>
            <pc:sldMk cId="1359860557" sldId="541"/>
            <ac:spMk id="2" creationId="{14B90DC2-EE32-11CE-63B9-98DD84C295DE}"/>
          </ac:spMkLst>
        </pc:spChg>
        <pc:spChg chg="mod">
          <ac:chgData name="Gnanakumar Ganesan" userId="01c6304ab81ed45c" providerId="LiveId" clId="{833C5F61-7548-4B1B-955D-F4FD527E0906}" dt="2023-01-28T08:11:47.312" v="948" actId="123"/>
          <ac:spMkLst>
            <pc:docMk/>
            <pc:sldMk cId="1359860557" sldId="541"/>
            <ac:spMk id="3" creationId="{B048B241-7883-A0D3-C9CB-BA5E22D044C8}"/>
          </ac:spMkLst>
        </pc:spChg>
      </pc:sldChg>
      <pc:sldChg chg="new del">
        <pc:chgData name="Gnanakumar Ganesan" userId="01c6304ab81ed45c" providerId="LiveId" clId="{833C5F61-7548-4B1B-955D-F4FD527E0906}" dt="2023-01-25T06:22:13.266" v="837" actId="47"/>
        <pc:sldMkLst>
          <pc:docMk/>
          <pc:sldMk cId="4227397924" sldId="541"/>
        </pc:sldMkLst>
      </pc:sldChg>
      <pc:sldChg chg="new del">
        <pc:chgData name="Gnanakumar Ganesan" userId="01c6304ab81ed45c" providerId="LiveId" clId="{833C5F61-7548-4B1B-955D-F4FD527E0906}" dt="2023-01-25T06:22:13.510" v="838" actId="47"/>
        <pc:sldMkLst>
          <pc:docMk/>
          <pc:sldMk cId="831963182" sldId="542"/>
        </pc:sldMkLst>
      </pc:sldChg>
      <pc:sldChg chg="modSp new mod">
        <pc:chgData name="Gnanakumar Ganesan" userId="01c6304ab81ed45c" providerId="LiveId" clId="{833C5F61-7548-4B1B-955D-F4FD527E0906}" dt="2023-01-28T08:13:06.192" v="957" actId="11"/>
        <pc:sldMkLst>
          <pc:docMk/>
          <pc:sldMk cId="1763952717" sldId="542"/>
        </pc:sldMkLst>
        <pc:spChg chg="mod">
          <ac:chgData name="Gnanakumar Ganesan" userId="01c6304ab81ed45c" providerId="LiveId" clId="{833C5F61-7548-4B1B-955D-F4FD527E0906}" dt="2023-01-28T08:12:25.722" v="952" actId="113"/>
          <ac:spMkLst>
            <pc:docMk/>
            <pc:sldMk cId="1763952717" sldId="542"/>
            <ac:spMk id="2" creationId="{FB8AC9A2-C66D-7434-D3E1-CE9A5317FFB9}"/>
          </ac:spMkLst>
        </pc:spChg>
        <pc:spChg chg="mod">
          <ac:chgData name="Gnanakumar Ganesan" userId="01c6304ab81ed45c" providerId="LiveId" clId="{833C5F61-7548-4B1B-955D-F4FD527E0906}" dt="2023-01-28T08:13:06.192" v="957" actId="11"/>
          <ac:spMkLst>
            <pc:docMk/>
            <pc:sldMk cId="1763952717" sldId="542"/>
            <ac:spMk id="3" creationId="{D67D0998-4373-9E41-932F-E1934EC67C1F}"/>
          </ac:spMkLst>
        </pc:spChg>
      </pc:sldChg>
      <pc:sldChg chg="new del">
        <pc:chgData name="Gnanakumar Ganesan" userId="01c6304ab81ed45c" providerId="LiveId" clId="{833C5F61-7548-4B1B-955D-F4FD527E0906}" dt="2023-01-25T06:22:13.776" v="839" actId="47"/>
        <pc:sldMkLst>
          <pc:docMk/>
          <pc:sldMk cId="1549102060" sldId="543"/>
        </pc:sldMkLst>
      </pc:sldChg>
      <pc:sldChg chg="modSp new mod">
        <pc:chgData name="Gnanakumar Ganesan" userId="01c6304ab81ed45c" providerId="LiveId" clId="{833C5F61-7548-4B1B-955D-F4FD527E0906}" dt="2023-01-28T08:22:31.416" v="965" actId="11"/>
        <pc:sldMkLst>
          <pc:docMk/>
          <pc:sldMk cId="2295980072" sldId="543"/>
        </pc:sldMkLst>
        <pc:spChg chg="mod">
          <ac:chgData name="Gnanakumar Ganesan" userId="01c6304ab81ed45c" providerId="LiveId" clId="{833C5F61-7548-4B1B-955D-F4FD527E0906}" dt="2023-01-28T08:22:04.871" v="961" actId="113"/>
          <ac:spMkLst>
            <pc:docMk/>
            <pc:sldMk cId="2295980072" sldId="543"/>
            <ac:spMk id="2" creationId="{4A404494-C27F-BC2B-6790-B78D3040C17E}"/>
          </ac:spMkLst>
        </pc:spChg>
        <pc:spChg chg="mod">
          <ac:chgData name="Gnanakumar Ganesan" userId="01c6304ab81ed45c" providerId="LiveId" clId="{833C5F61-7548-4B1B-955D-F4FD527E0906}" dt="2023-01-28T08:22:31.416" v="965" actId="11"/>
          <ac:spMkLst>
            <pc:docMk/>
            <pc:sldMk cId="2295980072" sldId="543"/>
            <ac:spMk id="3" creationId="{D9B8ECFE-AB4B-5175-644C-64C6A0FDB582}"/>
          </ac:spMkLst>
        </pc:spChg>
      </pc:sldChg>
      <pc:sldChg chg="new del">
        <pc:chgData name="Gnanakumar Ganesan" userId="01c6304ab81ed45c" providerId="LiveId" clId="{833C5F61-7548-4B1B-955D-F4FD527E0906}" dt="2023-01-25T06:22:14.016" v="840" actId="47"/>
        <pc:sldMkLst>
          <pc:docMk/>
          <pc:sldMk cId="496660183" sldId="544"/>
        </pc:sldMkLst>
      </pc:sldChg>
      <pc:sldChg chg="modSp new mod">
        <pc:chgData name="Gnanakumar Ganesan" userId="01c6304ab81ed45c" providerId="LiveId" clId="{833C5F61-7548-4B1B-955D-F4FD527E0906}" dt="2023-01-28T08:24:09.392" v="975" actId="255"/>
        <pc:sldMkLst>
          <pc:docMk/>
          <pc:sldMk cId="3444910395" sldId="544"/>
        </pc:sldMkLst>
        <pc:spChg chg="mod">
          <ac:chgData name="Gnanakumar Ganesan" userId="01c6304ab81ed45c" providerId="LiveId" clId="{833C5F61-7548-4B1B-955D-F4FD527E0906}" dt="2023-01-28T08:23:31.169" v="969" actId="2711"/>
          <ac:spMkLst>
            <pc:docMk/>
            <pc:sldMk cId="3444910395" sldId="544"/>
            <ac:spMk id="2" creationId="{03A15330-B081-9E20-E67B-A0D0DE62E2A3}"/>
          </ac:spMkLst>
        </pc:spChg>
        <pc:spChg chg="mod">
          <ac:chgData name="Gnanakumar Ganesan" userId="01c6304ab81ed45c" providerId="LiveId" clId="{833C5F61-7548-4B1B-955D-F4FD527E0906}" dt="2023-01-28T08:24:09.392" v="975" actId="255"/>
          <ac:spMkLst>
            <pc:docMk/>
            <pc:sldMk cId="3444910395" sldId="544"/>
            <ac:spMk id="3" creationId="{3B53C19C-34CB-B3C1-258A-BD10C8F81135}"/>
          </ac:spMkLst>
        </pc:spChg>
      </pc:sldChg>
      <pc:sldChg chg="new del">
        <pc:chgData name="Gnanakumar Ganesan" userId="01c6304ab81ed45c" providerId="LiveId" clId="{833C5F61-7548-4B1B-955D-F4FD527E0906}" dt="2023-01-25T06:22:14.314" v="841" actId="47"/>
        <pc:sldMkLst>
          <pc:docMk/>
          <pc:sldMk cId="542369655" sldId="545"/>
        </pc:sldMkLst>
      </pc:sldChg>
      <pc:sldChg chg="modSp new mod">
        <pc:chgData name="Gnanakumar Ganesan" userId="01c6304ab81ed45c" providerId="LiveId" clId="{833C5F61-7548-4B1B-955D-F4FD527E0906}" dt="2023-01-30T09:19:51.676" v="982" actId="20577"/>
        <pc:sldMkLst>
          <pc:docMk/>
          <pc:sldMk cId="3700204105" sldId="545"/>
        </pc:sldMkLst>
        <pc:spChg chg="mod">
          <ac:chgData name="Gnanakumar Ganesan" userId="01c6304ab81ed45c" providerId="LiveId" clId="{833C5F61-7548-4B1B-955D-F4FD527E0906}" dt="2023-01-30T09:19:02.730" v="979" actId="113"/>
          <ac:spMkLst>
            <pc:docMk/>
            <pc:sldMk cId="3700204105" sldId="545"/>
            <ac:spMk id="2" creationId="{7A1E69BC-5DF3-BCAF-76FE-848A7134F5D4}"/>
          </ac:spMkLst>
        </pc:spChg>
        <pc:spChg chg="mod">
          <ac:chgData name="Gnanakumar Ganesan" userId="01c6304ab81ed45c" providerId="LiveId" clId="{833C5F61-7548-4B1B-955D-F4FD527E0906}" dt="2023-01-30T09:19:51.676" v="982" actId="20577"/>
          <ac:spMkLst>
            <pc:docMk/>
            <pc:sldMk cId="3700204105" sldId="545"/>
            <ac:spMk id="3" creationId="{65C5DBA8-50E9-2DF7-024E-A04546537A59}"/>
          </ac:spMkLst>
        </pc:spChg>
      </pc:sldChg>
      <pc:sldChg chg="new del">
        <pc:chgData name="Gnanakumar Ganesan" userId="01c6304ab81ed45c" providerId="LiveId" clId="{833C5F61-7548-4B1B-955D-F4FD527E0906}" dt="2023-01-25T06:22:14.580" v="842" actId="47"/>
        <pc:sldMkLst>
          <pc:docMk/>
          <pc:sldMk cId="191267931" sldId="546"/>
        </pc:sldMkLst>
      </pc:sldChg>
      <pc:sldChg chg="modSp new mod">
        <pc:chgData name="Gnanakumar Ganesan" userId="01c6304ab81ed45c" providerId="LiveId" clId="{833C5F61-7548-4B1B-955D-F4FD527E0906}" dt="2023-01-30T09:29:09.148" v="1010" actId="14100"/>
        <pc:sldMkLst>
          <pc:docMk/>
          <pc:sldMk cId="815514896" sldId="546"/>
        </pc:sldMkLst>
        <pc:spChg chg="mod">
          <ac:chgData name="Gnanakumar Ganesan" userId="01c6304ab81ed45c" providerId="LiveId" clId="{833C5F61-7548-4B1B-955D-F4FD527E0906}" dt="2023-01-30T09:20:19.566" v="986" actId="113"/>
          <ac:spMkLst>
            <pc:docMk/>
            <pc:sldMk cId="815514896" sldId="546"/>
            <ac:spMk id="2" creationId="{6E673158-A213-B6ED-BF25-8A1B2AA81129}"/>
          </ac:spMkLst>
        </pc:spChg>
        <pc:spChg chg="mod">
          <ac:chgData name="Gnanakumar Ganesan" userId="01c6304ab81ed45c" providerId="LiveId" clId="{833C5F61-7548-4B1B-955D-F4FD527E0906}" dt="2023-01-30T09:29:09.148" v="1010" actId="14100"/>
          <ac:spMkLst>
            <pc:docMk/>
            <pc:sldMk cId="815514896" sldId="546"/>
            <ac:spMk id="3" creationId="{90F68519-B4D4-1C35-9AAA-A31DE121C6DE}"/>
          </ac:spMkLst>
        </pc:spChg>
      </pc:sldChg>
      <pc:sldChg chg="modSp new mod">
        <pc:chgData name="Gnanakumar Ganesan" userId="01c6304ab81ed45c" providerId="LiveId" clId="{833C5F61-7548-4B1B-955D-F4FD527E0906}" dt="2023-01-30T09:32:24.064" v="1018" actId="20577"/>
        <pc:sldMkLst>
          <pc:docMk/>
          <pc:sldMk cId="207642083" sldId="547"/>
        </pc:sldMkLst>
        <pc:spChg chg="mod">
          <ac:chgData name="Gnanakumar Ganesan" userId="01c6304ab81ed45c" providerId="LiveId" clId="{833C5F61-7548-4B1B-955D-F4FD527E0906}" dt="2023-01-30T09:32:05.129" v="1014" actId="2711"/>
          <ac:spMkLst>
            <pc:docMk/>
            <pc:sldMk cId="207642083" sldId="547"/>
            <ac:spMk id="2" creationId="{BDE5FADB-EC1A-5901-E395-9DB7525EC437}"/>
          </ac:spMkLst>
        </pc:spChg>
        <pc:spChg chg="mod">
          <ac:chgData name="Gnanakumar Ganesan" userId="01c6304ab81ed45c" providerId="LiveId" clId="{833C5F61-7548-4B1B-955D-F4FD527E0906}" dt="2023-01-30T09:32:24.064" v="1018" actId="20577"/>
          <ac:spMkLst>
            <pc:docMk/>
            <pc:sldMk cId="207642083" sldId="547"/>
            <ac:spMk id="3" creationId="{DA588641-CE3D-498C-CB31-FA4E80FF9D3C}"/>
          </ac:spMkLst>
        </pc:spChg>
      </pc:sldChg>
      <pc:sldChg chg="new del">
        <pc:chgData name="Gnanakumar Ganesan" userId="01c6304ab81ed45c" providerId="LiveId" clId="{833C5F61-7548-4B1B-955D-F4FD527E0906}" dt="2023-01-25T06:22:14.854" v="843" actId="47"/>
        <pc:sldMkLst>
          <pc:docMk/>
          <pc:sldMk cId="1059101122" sldId="547"/>
        </pc:sldMkLst>
      </pc:sldChg>
      <pc:sldChg chg="new del">
        <pc:chgData name="Gnanakumar Ganesan" userId="01c6304ab81ed45c" providerId="LiveId" clId="{833C5F61-7548-4B1B-955D-F4FD527E0906}" dt="2023-01-25T06:22:15.117" v="844" actId="47"/>
        <pc:sldMkLst>
          <pc:docMk/>
          <pc:sldMk cId="1850250692" sldId="548"/>
        </pc:sldMkLst>
      </pc:sldChg>
      <pc:sldChg chg="modSp new mod">
        <pc:chgData name="Gnanakumar Ganesan" userId="01c6304ab81ed45c" providerId="LiveId" clId="{833C5F61-7548-4B1B-955D-F4FD527E0906}" dt="2023-01-30T09:32:53.900" v="1022" actId="255"/>
        <pc:sldMkLst>
          <pc:docMk/>
          <pc:sldMk cId="3970501368" sldId="548"/>
        </pc:sldMkLst>
        <pc:spChg chg="mod">
          <ac:chgData name="Gnanakumar Ganesan" userId="01c6304ab81ed45c" providerId="LiveId" clId="{833C5F61-7548-4B1B-955D-F4FD527E0906}" dt="2023-01-30T09:32:53.900" v="1022" actId="255"/>
          <ac:spMkLst>
            <pc:docMk/>
            <pc:sldMk cId="3970501368" sldId="548"/>
            <ac:spMk id="3" creationId="{BD232C28-B916-BB9D-1589-8980A1280EDD}"/>
          </ac:spMkLst>
        </pc:spChg>
      </pc:sldChg>
      <pc:sldChg chg="new del">
        <pc:chgData name="Gnanakumar Ganesan" userId="01c6304ab81ed45c" providerId="LiveId" clId="{833C5F61-7548-4B1B-955D-F4FD527E0906}" dt="2023-01-25T06:22:15.406" v="845" actId="47"/>
        <pc:sldMkLst>
          <pc:docMk/>
          <pc:sldMk cId="2631097804" sldId="549"/>
        </pc:sldMkLst>
      </pc:sldChg>
      <pc:sldChg chg="modSp new mod">
        <pc:chgData name="Gnanakumar Ganesan" userId="01c6304ab81ed45c" providerId="LiveId" clId="{833C5F61-7548-4B1B-955D-F4FD527E0906}" dt="2023-01-30T09:34:19.991" v="1030" actId="20577"/>
        <pc:sldMkLst>
          <pc:docMk/>
          <pc:sldMk cId="3666933763" sldId="549"/>
        </pc:sldMkLst>
        <pc:spChg chg="mod">
          <ac:chgData name="Gnanakumar Ganesan" userId="01c6304ab81ed45c" providerId="LiveId" clId="{833C5F61-7548-4B1B-955D-F4FD527E0906}" dt="2023-01-30T09:33:58.523" v="1027" actId="2711"/>
          <ac:spMkLst>
            <pc:docMk/>
            <pc:sldMk cId="3666933763" sldId="549"/>
            <ac:spMk id="2" creationId="{A601BD5A-1EF1-FC8C-C4DF-A7DBA2DB94AC}"/>
          </ac:spMkLst>
        </pc:spChg>
        <pc:spChg chg="mod">
          <ac:chgData name="Gnanakumar Ganesan" userId="01c6304ab81ed45c" providerId="LiveId" clId="{833C5F61-7548-4B1B-955D-F4FD527E0906}" dt="2023-01-30T09:34:19.991" v="1030" actId="20577"/>
          <ac:spMkLst>
            <pc:docMk/>
            <pc:sldMk cId="3666933763" sldId="549"/>
            <ac:spMk id="3" creationId="{90FF5059-833F-D2CF-9F8A-782E63C61CE4}"/>
          </ac:spMkLst>
        </pc:spChg>
      </pc:sldChg>
      <pc:sldChg chg="new del">
        <pc:chgData name="Gnanakumar Ganesan" userId="01c6304ab81ed45c" providerId="LiveId" clId="{833C5F61-7548-4B1B-955D-F4FD527E0906}" dt="2023-01-25T06:22:16.294" v="846" actId="47"/>
        <pc:sldMkLst>
          <pc:docMk/>
          <pc:sldMk cId="1986509937" sldId="550"/>
        </pc:sldMkLst>
      </pc:sldChg>
      <pc:sldChg chg="modSp new mod">
        <pc:chgData name="Gnanakumar Ganesan" userId="01c6304ab81ed45c" providerId="LiveId" clId="{833C5F61-7548-4B1B-955D-F4FD527E0906}" dt="2023-01-30T09:34:58.878" v="1038" actId="11"/>
        <pc:sldMkLst>
          <pc:docMk/>
          <pc:sldMk cId="2413704824" sldId="550"/>
        </pc:sldMkLst>
        <pc:spChg chg="mod">
          <ac:chgData name="Gnanakumar Ganesan" userId="01c6304ab81ed45c" providerId="LiveId" clId="{833C5F61-7548-4B1B-955D-F4FD527E0906}" dt="2023-01-30T09:34:37.874" v="1034" actId="2711"/>
          <ac:spMkLst>
            <pc:docMk/>
            <pc:sldMk cId="2413704824" sldId="550"/>
            <ac:spMk id="2" creationId="{E438B3EB-9A35-B256-8073-49BF11C2B6B5}"/>
          </ac:spMkLst>
        </pc:spChg>
        <pc:spChg chg="mod">
          <ac:chgData name="Gnanakumar Ganesan" userId="01c6304ab81ed45c" providerId="LiveId" clId="{833C5F61-7548-4B1B-955D-F4FD527E0906}" dt="2023-01-30T09:34:58.878" v="1038" actId="11"/>
          <ac:spMkLst>
            <pc:docMk/>
            <pc:sldMk cId="2413704824" sldId="550"/>
            <ac:spMk id="3" creationId="{BFBCCC3A-B6FE-514E-9E7C-785FF3CEF366}"/>
          </ac:spMkLst>
        </pc:spChg>
      </pc:sldChg>
      <pc:sldChg chg="new del">
        <pc:chgData name="Gnanakumar Ganesan" userId="01c6304ab81ed45c" providerId="LiveId" clId="{833C5F61-7548-4B1B-955D-F4FD527E0906}" dt="2023-01-25T06:22:16.717" v="847" actId="47"/>
        <pc:sldMkLst>
          <pc:docMk/>
          <pc:sldMk cId="479791027" sldId="551"/>
        </pc:sldMkLst>
      </pc:sldChg>
      <pc:sldChg chg="new del">
        <pc:chgData name="Gnanakumar Ganesan" userId="01c6304ab81ed45c" providerId="LiveId" clId="{833C5F61-7548-4B1B-955D-F4FD527E0906}" dt="2023-01-30T09:36:49.186" v="1039" actId="47"/>
        <pc:sldMkLst>
          <pc:docMk/>
          <pc:sldMk cId="1554633435" sldId="551"/>
        </pc:sldMkLst>
      </pc:sldChg>
      <pc:sldChg chg="new del">
        <pc:chgData name="Gnanakumar Ganesan" userId="01c6304ab81ed45c" providerId="LiveId" clId="{833C5F61-7548-4B1B-955D-F4FD527E0906}" dt="2023-01-25T06:22:17.573" v="848" actId="47"/>
        <pc:sldMkLst>
          <pc:docMk/>
          <pc:sldMk cId="3645528867" sldId="552"/>
        </pc:sldMkLst>
      </pc:sldChg>
      <pc:sldChg chg="new del">
        <pc:chgData name="Gnanakumar Ganesan" userId="01c6304ab81ed45c" providerId="LiveId" clId="{833C5F61-7548-4B1B-955D-F4FD527E0906}" dt="2023-01-25T06:22:18.078" v="849" actId="47"/>
        <pc:sldMkLst>
          <pc:docMk/>
          <pc:sldMk cId="3925923893" sldId="553"/>
        </pc:sldMkLst>
      </pc:sldChg>
      <pc:sldChg chg="new del">
        <pc:chgData name="Gnanakumar Ganesan" userId="01c6304ab81ed45c" providerId="LiveId" clId="{833C5F61-7548-4B1B-955D-F4FD527E0906}" dt="2023-01-25T06:22:18.514" v="850" actId="47"/>
        <pc:sldMkLst>
          <pc:docMk/>
          <pc:sldMk cId="2170095168" sldId="554"/>
        </pc:sldMkLst>
      </pc:sldChg>
      <pc:sldChg chg="new del">
        <pc:chgData name="Gnanakumar Ganesan" userId="01c6304ab81ed45c" providerId="LiveId" clId="{833C5F61-7548-4B1B-955D-F4FD527E0906}" dt="2023-01-25T06:22:18.811" v="851" actId="47"/>
        <pc:sldMkLst>
          <pc:docMk/>
          <pc:sldMk cId="2033214704" sldId="555"/>
        </pc:sldMkLst>
      </pc:sldChg>
      <pc:sldChg chg="new del">
        <pc:chgData name="Gnanakumar Ganesan" userId="01c6304ab81ed45c" providerId="LiveId" clId="{833C5F61-7548-4B1B-955D-F4FD527E0906}" dt="2023-01-25T06:22:19.717" v="852" actId="47"/>
        <pc:sldMkLst>
          <pc:docMk/>
          <pc:sldMk cId="1722013322" sldId="556"/>
        </pc:sldMkLst>
      </pc:sldChg>
      <pc:sldChg chg="new del">
        <pc:chgData name="Gnanakumar Ganesan" userId="01c6304ab81ed45c" providerId="LiveId" clId="{833C5F61-7548-4B1B-955D-F4FD527E0906}" dt="2023-01-25T06:22:20.356" v="853" actId="47"/>
        <pc:sldMkLst>
          <pc:docMk/>
          <pc:sldMk cId="2752696318" sldId="557"/>
        </pc:sldMkLst>
      </pc:sldChg>
      <pc:sldChg chg="new del">
        <pc:chgData name="Gnanakumar Ganesan" userId="01c6304ab81ed45c" providerId="LiveId" clId="{833C5F61-7548-4B1B-955D-F4FD527E0906}" dt="2023-01-25T06:22:21.117" v="854" actId="47"/>
        <pc:sldMkLst>
          <pc:docMk/>
          <pc:sldMk cId="2310340685" sldId="558"/>
        </pc:sldMkLst>
      </pc:sldChg>
      <pc:sldChg chg="new del">
        <pc:chgData name="Gnanakumar Ganesan" userId="01c6304ab81ed45c" providerId="LiveId" clId="{833C5F61-7548-4B1B-955D-F4FD527E0906}" dt="2023-01-25T06:22:22.064" v="855" actId="47"/>
        <pc:sldMkLst>
          <pc:docMk/>
          <pc:sldMk cId="444639115" sldId="559"/>
        </pc:sldMkLst>
      </pc:sldChg>
      <pc:sldChg chg="new del">
        <pc:chgData name="Gnanakumar Ganesan" userId="01c6304ab81ed45c" providerId="LiveId" clId="{833C5F61-7548-4B1B-955D-F4FD527E0906}" dt="2023-01-25T06:22:22.372" v="856" actId="47"/>
        <pc:sldMkLst>
          <pc:docMk/>
          <pc:sldMk cId="881428101" sldId="560"/>
        </pc:sldMkLst>
      </pc:sldChg>
      <pc:sldChg chg="new del">
        <pc:chgData name="Gnanakumar Ganesan" userId="01c6304ab81ed45c" providerId="LiveId" clId="{833C5F61-7548-4B1B-955D-F4FD527E0906}" dt="2023-01-25T06:22:23.731" v="857" actId="47"/>
        <pc:sldMkLst>
          <pc:docMk/>
          <pc:sldMk cId="686130033" sldId="56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0C24494-34C8-4B85-95EC-EFB8BC02FE7F}" type="datetimeFigureOut">
              <a:rPr lang="en-US" smtClean="0"/>
              <a:t>3/13/2024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BD0F90C-8AF4-4E3E-8FFD-30D2A3D6204D}" type="slidenum">
              <a:rPr lang="en-US" smtClean="0"/>
              <a:t>‹#›</a:t>
            </a:fld>
            <a:endParaRPr lang="en-US"/>
          </a:p>
        </p:txBody>
      </p:sp>
    </p:spTree>
    <p:extLst>
      <p:ext uri="{BB962C8B-B14F-4D97-AF65-F5344CB8AC3E}">
        <p14:creationId xmlns:p14="http://schemas.microsoft.com/office/powerpoint/2010/main" val="33018052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6911B5A-781F-4560-A1CC-D59FB8C1A7F6}" type="datetimeFigureOut">
              <a:rPr lang="en-US" smtClean="0"/>
              <a:t>3/13/2024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24ADE7-A6F4-4046-A847-5DCBEEEA65FB}" type="slidenum">
              <a:rPr lang="en-US" smtClean="0"/>
              <a:t>‹#›</a:t>
            </a:fld>
            <a:endParaRPr lang="en-US"/>
          </a:p>
        </p:txBody>
      </p:sp>
    </p:spTree>
    <p:extLst>
      <p:ext uri="{BB962C8B-B14F-4D97-AF65-F5344CB8AC3E}">
        <p14:creationId xmlns:p14="http://schemas.microsoft.com/office/powerpoint/2010/main" val="2677811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24ADE7-A6F4-4046-A847-5DCBEEEA65FB}" type="slidenum">
              <a:rPr lang="en-US" smtClean="0"/>
              <a:t>1</a:t>
            </a:fld>
            <a:endParaRPr lang="en-US"/>
          </a:p>
        </p:txBody>
      </p:sp>
    </p:spTree>
    <p:extLst>
      <p:ext uri="{BB962C8B-B14F-4D97-AF65-F5344CB8AC3E}">
        <p14:creationId xmlns:p14="http://schemas.microsoft.com/office/powerpoint/2010/main" val="2187980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424ADE7-A6F4-4046-A847-5DCBEEEA65FB}" type="slidenum">
              <a:rPr lang="en-US" smtClean="0"/>
              <a:t>29</a:t>
            </a:fld>
            <a:endParaRPr lang="en-US"/>
          </a:p>
        </p:txBody>
      </p:sp>
    </p:spTree>
    <p:extLst>
      <p:ext uri="{BB962C8B-B14F-4D97-AF65-F5344CB8AC3E}">
        <p14:creationId xmlns:p14="http://schemas.microsoft.com/office/powerpoint/2010/main" val="3398680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788DBC2-1B0E-4484-AF84-797A0F5030B3}" type="slidenum">
              <a:rPr lang="en-AU" altLang="en-US" smtClean="0"/>
              <a:pPr/>
              <a:t>96</a:t>
            </a:fld>
            <a:endParaRPr lang="en-AU" alt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p:spPr>
        <p:txBody>
          <a:bodyPr/>
          <a:lstStyle/>
          <a:p>
            <a:pPr eaLnBrk="1" hangingPunct="1"/>
            <a:r>
              <a:rPr lang="en-AU" altLang="en-US" i="1"/>
              <a:t>Euclid's Algorithm is derived from the observation that if a &amp; b have a common factor d (ie. a=m.d &amp; b=n.d) then d is also a factor in any difference between them, vis: a-p.b = (m.d)-p.(n.d) = d.(m-p.n). Euclid's Algorithm keeps computing successive differences until it vanishes, at which point that divisor has been reached.</a:t>
            </a:r>
            <a:r>
              <a:rPr lang="en-AU" altLang="en-US"/>
              <a:t> </a:t>
            </a:r>
          </a:p>
        </p:txBody>
      </p:sp>
    </p:spTree>
    <p:extLst>
      <p:ext uri="{BB962C8B-B14F-4D97-AF65-F5344CB8AC3E}">
        <p14:creationId xmlns:p14="http://schemas.microsoft.com/office/powerpoint/2010/main" val="251856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D8B297-7BCB-40B6-B8D6-FFF5947CFD9D}" type="slidenum">
              <a:rPr lang="en-AU"/>
              <a:pPr/>
              <a:t>98</a:t>
            </a:fld>
            <a:endParaRPr lang="en-AU"/>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t>An important problem is to find multiplicative inverses in such finite fields. Can show that such inverses always exist, &amp; can </a:t>
            </a:r>
            <a:r>
              <a:rPr lang="en-US" sz="1000"/>
              <a:t>extend the </a:t>
            </a:r>
            <a:r>
              <a:rPr lang="en-AU"/>
              <a:t>Euclidean</a:t>
            </a:r>
            <a:r>
              <a:rPr lang="en-US" sz="1000"/>
              <a:t> algorithm to find them as shown. See text for discussion as to why this works.</a:t>
            </a:r>
          </a:p>
        </p:txBody>
      </p:sp>
    </p:spTree>
    <p:extLst>
      <p:ext uri="{BB962C8B-B14F-4D97-AF65-F5344CB8AC3E}">
        <p14:creationId xmlns:p14="http://schemas.microsoft.com/office/powerpoint/2010/main" val="79853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15BE6C-6D38-4758-810C-900D1C03BF6E}" type="slidenum">
              <a:rPr lang="en-AU"/>
              <a:pPr/>
              <a:t>99</a:t>
            </a:fld>
            <a:endParaRPr lang="en-AU"/>
          </a:p>
        </p:txBody>
      </p:sp>
      <p:sp>
        <p:nvSpPr>
          <p:cNvPr id="100354" name="Rectangle 1026"/>
          <p:cNvSpPr>
            <a:spLocks noGrp="1" noRot="1" noChangeAspect="1" noChangeArrowheads="1" noTextEdit="1"/>
          </p:cNvSpPr>
          <p:nvPr>
            <p:ph type="sldImg"/>
          </p:nvPr>
        </p:nvSpPr>
        <p:spPr>
          <a:ln/>
        </p:spPr>
      </p:sp>
      <p:sp>
        <p:nvSpPr>
          <p:cNvPr id="100355" name="Rectangle 1027"/>
          <p:cNvSpPr>
            <a:spLocks noGrp="1" noChangeArrowheads="1"/>
          </p:cNvSpPr>
          <p:nvPr>
            <p:ph type="body" idx="1"/>
          </p:nvPr>
        </p:nvSpPr>
        <p:spPr/>
        <p:txBody>
          <a:bodyPr/>
          <a:lstStyle/>
          <a:p>
            <a:r>
              <a:rPr lang="en-US"/>
              <a:t>Example showing how to find the inverse of 550 in GF(1759), from Stallings Table 4.4.</a:t>
            </a:r>
          </a:p>
        </p:txBody>
      </p:sp>
    </p:spTree>
    <p:extLst>
      <p:ext uri="{BB962C8B-B14F-4D97-AF65-F5344CB8AC3E}">
        <p14:creationId xmlns:p14="http://schemas.microsoft.com/office/powerpoint/2010/main" val="1480520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3179D2-9466-40EB-9CC1-3836496639D5}" type="slidenum">
              <a:rPr lang="en-AU" altLang="en-US" smtClean="0"/>
              <a:pPr/>
              <a:t>101</a:t>
            </a:fld>
            <a:endParaRPr lang="en-AU"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r>
              <a:rPr lang="en-AU" altLang="en-US"/>
              <a:t>The idea of "factoring" a number is important - finding numbers which divide into it. Taking this as far as can go, by factorising all the factors, we can eventually write the number as a product of (powers of) primes - its prime factorisation.</a:t>
            </a:r>
          </a:p>
        </p:txBody>
      </p:sp>
    </p:spTree>
    <p:extLst>
      <p:ext uri="{BB962C8B-B14F-4D97-AF65-F5344CB8AC3E}">
        <p14:creationId xmlns:p14="http://schemas.microsoft.com/office/powerpoint/2010/main" val="1967857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02ECA41-F989-423F-97FA-0A3DE23EF662}" type="slidenum">
              <a:rPr lang="en-AU" altLang="en-US" smtClean="0"/>
              <a:pPr/>
              <a:t>110</a:t>
            </a:fld>
            <a:endParaRPr lang="en-AU" alt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pPr eaLnBrk="1" hangingPunct="1"/>
            <a:r>
              <a:rPr lang="en-AU" altLang="en-US"/>
              <a:t>The CRT is so called because it is believed to have been discovered by the Chinese</a:t>
            </a:r>
          </a:p>
          <a:p>
            <a:pPr eaLnBrk="1" hangingPunct="1"/>
            <a:r>
              <a:rPr lang="en-AU" altLang="en-US"/>
              <a:t>mathematician Sun-Tse in around 100 AD.</a:t>
            </a:r>
          </a:p>
          <a:p>
            <a:pPr eaLnBrk="1" hangingPunct="1"/>
            <a:endParaRPr lang="en-AU" altLang="en-US"/>
          </a:p>
          <a:p>
            <a:pPr eaLnBrk="1" hangingPunct="1"/>
            <a:r>
              <a:rPr lang="en-US" altLang="en-US"/>
              <a:t> It is very useful in speeding up some operations in the RSA public-key scheme.</a:t>
            </a:r>
            <a:endParaRPr lang="en-AU" altLang="en-US"/>
          </a:p>
        </p:txBody>
      </p:sp>
    </p:spTree>
    <p:extLst>
      <p:ext uri="{BB962C8B-B14F-4D97-AF65-F5344CB8AC3E}">
        <p14:creationId xmlns:p14="http://schemas.microsoft.com/office/powerpoint/2010/main" val="140194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F176BE-62D7-427C-85B4-E525DB09DE84}" type="slidenum">
              <a:rPr lang="en-AU" altLang="en-US" smtClean="0"/>
              <a:pPr/>
              <a:t>111</a:t>
            </a:fld>
            <a:endParaRPr lang="en-AU"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p:spPr>
        <p:txBody>
          <a:bodyPr/>
          <a:lstStyle/>
          <a:p>
            <a:pPr eaLnBrk="1" hangingPunct="1"/>
            <a:r>
              <a:rPr lang="en-US" altLang="en-US"/>
              <a:t>See worked examples in text.</a:t>
            </a:r>
            <a:endParaRPr lang="en-AU" altLang="en-US"/>
          </a:p>
        </p:txBody>
      </p:sp>
    </p:spTree>
    <p:extLst>
      <p:ext uri="{BB962C8B-B14F-4D97-AF65-F5344CB8AC3E}">
        <p14:creationId xmlns:p14="http://schemas.microsoft.com/office/powerpoint/2010/main" val="697732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AAAC5A33-9226-4376-B906-4B0C7752F3F3}" type="datetime1">
              <a:rPr lang="en-US" smtClean="0"/>
              <a:t>3/13/2024</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pic>
        <p:nvPicPr>
          <p:cNvPr id="8" name="Picture 7">
            <a:extLst>
              <a:ext uri="{FF2B5EF4-FFF2-40B4-BE49-F238E27FC236}">
                <a16:creationId xmlns:a16="http://schemas.microsoft.com/office/drawing/2014/main" id="{EE652140-DF33-42B2-90EF-9E9B8553CD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9957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95CB118-406F-4C5F-971C-D01C2075A44F}" type="datetime1">
              <a:rPr lang="en-US" smtClean="0"/>
              <a:t>3/13/2024</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44776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5891AAB5-29E3-454A-8B27-82FAF9AA8D2C}" type="datetime1">
              <a:rPr lang="en-US" smtClean="0"/>
              <a:t>3/13/2024</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2641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724AADF8-674F-4E37-AEDC-92DD750D1173}" type="datetime1">
              <a:rPr lang="en-US" smtClean="0"/>
              <a:t>3/13/2024</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5227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0B81AED-7B70-496A-A12E-823AEFD5C0BB}" type="datetime1">
              <a:rPr lang="en-US" smtClean="0"/>
              <a:t>3/13/2024</a:t>
            </a:fld>
            <a:endParaRPr lang="en-US"/>
          </a:p>
        </p:txBody>
      </p:sp>
      <p:sp>
        <p:nvSpPr>
          <p:cNvPr id="5" name="Footer Placeholder 4"/>
          <p:cNvSpPr>
            <a:spLocks noGrp="1"/>
          </p:cNvSpPr>
          <p:nvPr>
            <p:ph type="ftr" sz="quarter" idx="11"/>
          </p:nvPr>
        </p:nvSpPr>
        <p:spPr/>
        <p:txBody>
          <a:bodyPr/>
          <a:lstStyle>
            <a:lvl1pPr>
              <a:defRPr/>
            </a:lvl1pPr>
          </a:lstStyle>
          <a:p>
            <a:r>
              <a:rPr lang="en-US"/>
              <a:t>CSE-367 Data Visualization</a:t>
            </a:r>
          </a:p>
        </p:txBody>
      </p:sp>
      <p:sp>
        <p:nvSpPr>
          <p:cNvPr id="6"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666071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827E8D6D-3A91-4BD0-9248-7F8660A8F09B}" type="datetime1">
              <a:rPr lang="en-US" smtClean="0"/>
              <a:t>3/13/2024</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4958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5BBFFE7-CAC9-497A-AAF7-C2922785C649}" type="datetime1">
              <a:rPr lang="en-US" smtClean="0"/>
              <a:t>3/13/2024</a:t>
            </a:fld>
            <a:endParaRPr lang="en-US"/>
          </a:p>
        </p:txBody>
      </p:sp>
      <p:sp>
        <p:nvSpPr>
          <p:cNvPr id="8" name="Footer Placeholder 4"/>
          <p:cNvSpPr>
            <a:spLocks noGrp="1"/>
          </p:cNvSpPr>
          <p:nvPr>
            <p:ph type="ftr" sz="quarter" idx="11"/>
          </p:nvPr>
        </p:nvSpPr>
        <p:spPr/>
        <p:txBody>
          <a:bodyPr/>
          <a:lstStyle>
            <a:lvl1pPr>
              <a:defRPr/>
            </a:lvl1pPr>
          </a:lstStyle>
          <a:p>
            <a:r>
              <a:rPr lang="en-US"/>
              <a:t>CSE-367 Data Visualization</a:t>
            </a:r>
          </a:p>
        </p:txBody>
      </p:sp>
      <p:sp>
        <p:nvSpPr>
          <p:cNvPr id="9"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55612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D1E3908D-C920-449F-B38A-64963E2B48E8}" type="datetime1">
              <a:rPr lang="en-US" smtClean="0"/>
              <a:t>3/13/2024</a:t>
            </a:fld>
            <a:endParaRPr lang="en-US"/>
          </a:p>
        </p:txBody>
      </p:sp>
      <p:sp>
        <p:nvSpPr>
          <p:cNvPr id="4" name="Footer Placeholder 4"/>
          <p:cNvSpPr>
            <a:spLocks noGrp="1"/>
          </p:cNvSpPr>
          <p:nvPr>
            <p:ph type="ftr" sz="quarter" idx="11"/>
          </p:nvPr>
        </p:nvSpPr>
        <p:spPr/>
        <p:txBody>
          <a:bodyPr/>
          <a:lstStyle>
            <a:lvl1pPr>
              <a:defRPr/>
            </a:lvl1pPr>
          </a:lstStyle>
          <a:p>
            <a:r>
              <a:rPr lang="en-US"/>
              <a:t>CSE-367 Data Visualization</a:t>
            </a:r>
          </a:p>
        </p:txBody>
      </p:sp>
      <p:sp>
        <p:nvSpPr>
          <p:cNvPr id="5"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216603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5EFBD9F8-5A17-427A-BB04-9A98943668E8}" type="datetime1">
              <a:rPr lang="en-US" smtClean="0"/>
              <a:t>3/13/2024</a:t>
            </a:fld>
            <a:endParaRPr lang="en-US"/>
          </a:p>
        </p:txBody>
      </p:sp>
      <p:sp>
        <p:nvSpPr>
          <p:cNvPr id="3" name="Footer Placeholder 4"/>
          <p:cNvSpPr>
            <a:spLocks noGrp="1"/>
          </p:cNvSpPr>
          <p:nvPr>
            <p:ph type="ftr" sz="quarter" idx="11"/>
          </p:nvPr>
        </p:nvSpPr>
        <p:spPr/>
        <p:txBody>
          <a:bodyPr/>
          <a:lstStyle>
            <a:lvl1pPr>
              <a:defRPr/>
            </a:lvl1pPr>
          </a:lstStyle>
          <a:p>
            <a:r>
              <a:rPr lang="en-US"/>
              <a:t>CSE-367 Data Visualization</a:t>
            </a:r>
          </a:p>
        </p:txBody>
      </p:sp>
      <p:sp>
        <p:nvSpPr>
          <p:cNvPr id="4"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07572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312DEC6A-E0EE-4392-B80F-E55C5E1190FC}" type="datetime1">
              <a:rPr lang="en-US" smtClean="0"/>
              <a:t>3/13/2024</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487676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C2A688D0-D902-44CB-BD46-3F634243F429}" type="datetime1">
              <a:rPr lang="en-US" smtClean="0"/>
              <a:t>3/13/2024</a:t>
            </a:fld>
            <a:endParaRPr lang="en-US"/>
          </a:p>
        </p:txBody>
      </p:sp>
      <p:sp>
        <p:nvSpPr>
          <p:cNvPr id="6" name="Footer Placeholder 4"/>
          <p:cNvSpPr>
            <a:spLocks noGrp="1"/>
          </p:cNvSpPr>
          <p:nvPr>
            <p:ph type="ftr" sz="quarter" idx="11"/>
          </p:nvPr>
        </p:nvSpPr>
        <p:spPr/>
        <p:txBody>
          <a:bodyPr/>
          <a:lstStyle>
            <a:lvl1pPr>
              <a:defRPr/>
            </a:lvl1pPr>
          </a:lstStyle>
          <a:p>
            <a:r>
              <a:rPr lang="en-US"/>
              <a:t>CSE-367 Data Visualization</a:t>
            </a:r>
          </a:p>
        </p:txBody>
      </p:sp>
      <p:sp>
        <p:nvSpPr>
          <p:cNvPr id="7" name="Slide Number Placeholder 5"/>
          <p:cNvSpPr>
            <a:spLocks noGrp="1"/>
          </p:cNvSpPr>
          <p:nvPr>
            <p:ph type="sldNum" sz="quarter" idx="12"/>
          </p:nvPr>
        </p:nvSpPr>
        <p:spPr/>
        <p:txBody>
          <a:bodyPr/>
          <a:lstStyle>
            <a:lvl1pPr>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242432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30687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81075A-DF51-44C7-B71F-F968B902E6D0}" type="datetime1">
              <a:rPr lang="en-US" smtClean="0"/>
              <a:t>3/13/2024</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CSE-367 Data Visualization</a:t>
            </a: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B6F15528-21DE-4FAA-801E-634DDDAF4B2B}" type="slidenum">
              <a:rPr lang="en-US" smtClean="0"/>
              <a:pPr/>
              <a:t>‹#›</a:t>
            </a:fld>
            <a:endParaRPr lang="en-US"/>
          </a:p>
        </p:txBody>
      </p:sp>
      <p:pic>
        <p:nvPicPr>
          <p:cNvPr id="2" name="Picture 1">
            <a:extLst>
              <a:ext uri="{FF2B5EF4-FFF2-40B4-BE49-F238E27FC236}">
                <a16:creationId xmlns:a16="http://schemas.microsoft.com/office/drawing/2014/main" id="{D556AC99-D25B-44D7-B4D4-56DFBA9A948D}"/>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b="15551"/>
          <a:stretch/>
        </p:blipFill>
        <p:spPr bwMode="auto">
          <a:xfrm>
            <a:off x="0" y="5616575"/>
            <a:ext cx="9144000"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3B5F36A5-15D8-4D7C-9B1D-11E3C685F0D5}"/>
              </a:ext>
            </a:extLst>
          </p:cNvPr>
          <p:cNvCxnSpPr>
            <a:cxnSpLocks/>
          </p:cNvCxnSpPr>
          <p:nvPr userDrawn="1"/>
        </p:nvCxnSpPr>
        <p:spPr>
          <a:xfrm>
            <a:off x="72000" y="1066800"/>
            <a:ext cx="9000000" cy="0"/>
          </a:xfrm>
          <a:prstGeom prst="line">
            <a:avLst/>
          </a:prstGeom>
          <a:ln w="50800" cmpd="thinThick">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92217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1" fontAlgn="base" hangingPunct="1">
        <a:spcBef>
          <a:spcPct val="0"/>
        </a:spcBef>
        <a:spcAft>
          <a:spcPct val="0"/>
        </a:spcAft>
        <a:defRPr sz="2800" b="1" kern="1200">
          <a:solidFill>
            <a:schemeClr val="tx1"/>
          </a:solidFill>
          <a:latin typeface="Bookman Old Style" panose="02050604050505020204" pitchFamily="18" charset="0"/>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6E4517-6C23-48B3-9024-02BD16E6294C}"/>
              </a:ext>
            </a:extLst>
          </p:cNvPr>
          <p:cNvPicPr>
            <a:picLocks noChangeAspect="1"/>
          </p:cNvPicPr>
          <p:nvPr/>
        </p:nvPicPr>
        <p:blipFill>
          <a:blip r:embed="rId3"/>
          <a:stretch>
            <a:fillRect/>
          </a:stretch>
        </p:blipFill>
        <p:spPr>
          <a:xfrm>
            <a:off x="0" y="0"/>
            <a:ext cx="9144000" cy="6858000"/>
          </a:xfrm>
          <a:prstGeom prst="rect">
            <a:avLst/>
          </a:prstGeom>
        </p:spPr>
      </p:pic>
      <p:pic>
        <p:nvPicPr>
          <p:cNvPr id="7" name="Graphic 6">
            <a:extLst>
              <a:ext uri="{FF2B5EF4-FFF2-40B4-BE49-F238E27FC236}">
                <a16:creationId xmlns:a16="http://schemas.microsoft.com/office/drawing/2014/main" id="{D99F73C4-29F8-4839-BE55-953164711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2460" y="0"/>
            <a:ext cx="7779079" cy="1309350"/>
          </a:xfrm>
          <a:prstGeom prst="rect">
            <a:avLst/>
          </a:prstGeom>
        </p:spPr>
      </p:pic>
      <p:sp>
        <p:nvSpPr>
          <p:cNvPr id="9" name="Title 1">
            <a:extLst>
              <a:ext uri="{FF2B5EF4-FFF2-40B4-BE49-F238E27FC236}">
                <a16:creationId xmlns:a16="http://schemas.microsoft.com/office/drawing/2014/main" id="{95994CEF-AC9F-45F1-B856-7E13245F08BF}"/>
              </a:ext>
            </a:extLst>
          </p:cNvPr>
          <p:cNvSpPr txBox="1">
            <a:spLocks/>
          </p:cNvSpPr>
          <p:nvPr/>
        </p:nvSpPr>
        <p:spPr bwMode="auto">
          <a:xfrm>
            <a:off x="0" y="1324098"/>
            <a:ext cx="9144000" cy="1219200"/>
          </a:xfrm>
          <a:prstGeom prst="rect">
            <a:avLst/>
          </a:prstGeom>
          <a:noFill/>
          <a:ln w="12700">
            <a:noFill/>
            <a:miter lim="800000"/>
            <a:headEnd/>
            <a:tailEnd/>
          </a:ln>
        </p:spPr>
        <p:txBody>
          <a:bodyPr vert="horz" wrap="none" lIns="63500" tIns="25400" rIns="63500" bIns="25400" numCol="1" anchor="t" anchorCtr="0" compatLnSpc="1">
            <a:prstTxWarp prst="textNoShape">
              <a:avLst/>
            </a:prstTxWarp>
            <a:noAutofit/>
          </a:bodyPr>
          <a:lstStyle>
            <a:defPPr>
              <a:defRPr lang="en-US"/>
            </a:defPPr>
            <a:lvl1pPr algn="ctr" eaLnBrk="0" fontAlgn="base" hangingPunct="0">
              <a:lnSpc>
                <a:spcPct val="120000"/>
              </a:lnSpc>
              <a:spcBef>
                <a:spcPct val="0"/>
              </a:spcBef>
              <a:spcAft>
                <a:spcPct val="0"/>
              </a:spcAft>
              <a:defRPr sz="2400" b="1">
                <a:latin typeface="Bookman Old Style" panose="02050604050505020204" pitchFamily="18" charset="0"/>
                <a:ea typeface="+mj-ea"/>
                <a:cs typeface="+mj-cs"/>
              </a:defRPr>
            </a:lvl1pPr>
            <a:lvl2pPr eaLnBrk="0" fontAlgn="base" hangingPunct="0">
              <a:lnSpc>
                <a:spcPct val="87000"/>
              </a:lnSpc>
              <a:spcBef>
                <a:spcPct val="0"/>
              </a:spcBef>
              <a:spcAft>
                <a:spcPct val="0"/>
              </a:spcAft>
              <a:defRPr b="1">
                <a:solidFill>
                  <a:schemeClr val="tx2"/>
                </a:solidFill>
                <a:latin typeface="Arial" charset="0"/>
              </a:defRPr>
            </a:lvl2pPr>
            <a:lvl3pPr eaLnBrk="0" fontAlgn="base" hangingPunct="0">
              <a:lnSpc>
                <a:spcPct val="87000"/>
              </a:lnSpc>
              <a:spcBef>
                <a:spcPct val="0"/>
              </a:spcBef>
              <a:spcAft>
                <a:spcPct val="0"/>
              </a:spcAft>
              <a:defRPr b="1">
                <a:solidFill>
                  <a:schemeClr val="tx2"/>
                </a:solidFill>
                <a:latin typeface="Arial" charset="0"/>
              </a:defRPr>
            </a:lvl3pPr>
            <a:lvl4pPr eaLnBrk="0" fontAlgn="base" hangingPunct="0">
              <a:lnSpc>
                <a:spcPct val="87000"/>
              </a:lnSpc>
              <a:spcBef>
                <a:spcPct val="0"/>
              </a:spcBef>
              <a:spcAft>
                <a:spcPct val="0"/>
              </a:spcAft>
              <a:defRPr b="1">
                <a:solidFill>
                  <a:schemeClr val="tx2"/>
                </a:solidFill>
                <a:latin typeface="Arial" charset="0"/>
              </a:defRPr>
            </a:lvl4pPr>
            <a:lvl5pPr eaLnBrk="0" fontAlgn="base" hangingPunct="0">
              <a:lnSpc>
                <a:spcPct val="87000"/>
              </a:lnSpc>
              <a:spcBef>
                <a:spcPct val="0"/>
              </a:spcBef>
              <a:spcAft>
                <a:spcPct val="0"/>
              </a:spcAft>
              <a:defRPr b="1">
                <a:solidFill>
                  <a:schemeClr val="tx2"/>
                </a:solidFill>
                <a:latin typeface="Arial" charset="0"/>
              </a:defRPr>
            </a:lvl5pPr>
            <a:lvl6pPr marL="342900" eaLnBrk="0" fontAlgn="base" hangingPunct="0">
              <a:lnSpc>
                <a:spcPct val="87000"/>
              </a:lnSpc>
              <a:spcBef>
                <a:spcPct val="0"/>
              </a:spcBef>
              <a:spcAft>
                <a:spcPct val="0"/>
              </a:spcAft>
              <a:defRPr b="1">
                <a:solidFill>
                  <a:schemeClr val="tx2"/>
                </a:solidFill>
                <a:latin typeface="Arial" charset="0"/>
              </a:defRPr>
            </a:lvl6pPr>
            <a:lvl7pPr marL="685800" eaLnBrk="0" fontAlgn="base" hangingPunct="0">
              <a:lnSpc>
                <a:spcPct val="87000"/>
              </a:lnSpc>
              <a:spcBef>
                <a:spcPct val="0"/>
              </a:spcBef>
              <a:spcAft>
                <a:spcPct val="0"/>
              </a:spcAft>
              <a:defRPr b="1">
                <a:solidFill>
                  <a:schemeClr val="tx2"/>
                </a:solidFill>
                <a:latin typeface="Arial" charset="0"/>
              </a:defRPr>
            </a:lvl7pPr>
            <a:lvl8pPr marL="1028700" eaLnBrk="0" fontAlgn="base" hangingPunct="0">
              <a:lnSpc>
                <a:spcPct val="87000"/>
              </a:lnSpc>
              <a:spcBef>
                <a:spcPct val="0"/>
              </a:spcBef>
              <a:spcAft>
                <a:spcPct val="0"/>
              </a:spcAft>
              <a:defRPr b="1">
                <a:solidFill>
                  <a:schemeClr val="tx2"/>
                </a:solidFill>
                <a:latin typeface="Arial" charset="0"/>
              </a:defRPr>
            </a:lvl8pPr>
            <a:lvl9pPr marL="1371600" eaLnBrk="0" fontAlgn="base" hangingPunct="0">
              <a:lnSpc>
                <a:spcPct val="87000"/>
              </a:lnSpc>
              <a:spcBef>
                <a:spcPct val="0"/>
              </a:spcBef>
              <a:spcAft>
                <a:spcPct val="0"/>
              </a:spcAft>
              <a:defRPr b="1">
                <a:solidFill>
                  <a:schemeClr val="tx2"/>
                </a:solidFill>
                <a:latin typeface="Arial" charset="0"/>
              </a:defRPr>
            </a:lvl9pPr>
          </a:lstStyle>
          <a:p>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CSE3078</a:t>
            </a:r>
            <a:r>
              <a:rPr lang="en-IN" sz="2800" dirty="0">
                <a:latin typeface="Times New Roman" panose="02020603050405020304" pitchFamily="18" charset="0"/>
                <a:cs typeface="Times New Roman" panose="02020603050405020304" pitchFamily="18" charset="0"/>
              </a:rPr>
              <a:t> – </a:t>
            </a:r>
            <a:r>
              <a:rPr lang="en-US" sz="2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Cryptography and Network Security</a:t>
            </a:r>
            <a:endParaRPr lang="en-IN" sz="2800" dirty="0">
              <a:latin typeface="Times New Roman" panose="02020603050405020304" pitchFamily="18" charset="0"/>
              <a:cs typeface="Times New Roman" panose="02020603050405020304" pitchFamily="18" charset="0"/>
            </a:endParaRPr>
          </a:p>
        </p:txBody>
      </p:sp>
      <p:sp>
        <p:nvSpPr>
          <p:cNvPr id="11" name="Subtitle 2">
            <a:extLst>
              <a:ext uri="{FF2B5EF4-FFF2-40B4-BE49-F238E27FC236}">
                <a16:creationId xmlns:a16="http://schemas.microsoft.com/office/drawing/2014/main" id="{767D772C-CE7C-4E6F-8FFF-BDAD62483336}"/>
              </a:ext>
            </a:extLst>
          </p:cNvPr>
          <p:cNvSpPr txBox="1">
            <a:spLocks/>
          </p:cNvSpPr>
          <p:nvPr/>
        </p:nvSpPr>
        <p:spPr bwMode="auto">
          <a:xfrm>
            <a:off x="706474" y="5943600"/>
            <a:ext cx="7772400" cy="762000"/>
          </a:xfrm>
          <a:prstGeom prst="rect">
            <a:avLst/>
          </a:prstGeom>
          <a:noFill/>
          <a:ln w="12700">
            <a:noFill/>
            <a:miter lim="800000"/>
            <a:headEnd/>
            <a:tailEnd/>
          </a:ln>
        </p:spPr>
        <p:txBody>
          <a:bodyPr vert="horz" wrap="square" lIns="63500" tIns="25400" rIns="63500" bIns="25400" numCol="1" anchor="t" anchorCtr="0" compatLnSpc="1">
            <a:prstTxWarp prst="textNoShape">
              <a:avLst/>
            </a:prstTxWarp>
            <a:normAutofit fontScale="85000" lnSpcReduction="10000"/>
          </a:bodyPr>
          <a:lstStyle>
            <a:lvl1pPr marL="152400" indent="-152400" algn="l" rtl="0" eaLnBrk="0" fontAlgn="base" hangingPunct="0">
              <a:lnSpc>
                <a:spcPct val="75000"/>
              </a:lnSpc>
              <a:spcBef>
                <a:spcPct val="65000"/>
              </a:spcBef>
              <a:spcAft>
                <a:spcPct val="0"/>
              </a:spcAft>
              <a:buSzPct val="100000"/>
              <a:buFont typeface="Arial" charset="0"/>
              <a:buChar char="•"/>
              <a:defRPr sz="1800" b="1">
                <a:solidFill>
                  <a:schemeClr val="tx1"/>
                </a:solidFill>
                <a:latin typeface="Bookman Old Style" panose="02050604050505020204" pitchFamily="18" charset="0"/>
                <a:ea typeface="+mn-ea"/>
                <a:cs typeface="+mn-cs"/>
              </a:defRPr>
            </a:lvl1pPr>
            <a:lvl2pPr marL="514350" indent="-142875" algn="l" rtl="0" eaLnBrk="0" fontAlgn="base" hangingPunct="0">
              <a:lnSpc>
                <a:spcPct val="85000"/>
              </a:lnSpc>
              <a:spcBef>
                <a:spcPct val="40000"/>
              </a:spcBef>
              <a:spcAft>
                <a:spcPct val="0"/>
              </a:spcAft>
              <a:buSzPct val="100000"/>
              <a:buFont typeface="Courier New" pitchFamily="49" charset="0"/>
              <a:buChar char="o"/>
              <a:defRPr sz="1800" b="1">
                <a:solidFill>
                  <a:schemeClr val="tx1"/>
                </a:solidFill>
                <a:latin typeface="Bookman Old Style" panose="02050604050505020204" pitchFamily="18" charset="0"/>
              </a:defRPr>
            </a:lvl2pPr>
            <a:lvl3pPr marL="942975" indent="-257175" algn="l" rtl="0" eaLnBrk="0" fontAlgn="base" hangingPunct="0">
              <a:lnSpc>
                <a:spcPct val="85000"/>
              </a:lnSpc>
              <a:spcBef>
                <a:spcPct val="40000"/>
              </a:spcBef>
              <a:spcAft>
                <a:spcPct val="0"/>
              </a:spcAft>
              <a:buSzPct val="100000"/>
              <a:buFont typeface="Wingdings" pitchFamily="2" charset="2"/>
              <a:buChar char="Ø"/>
              <a:defRPr sz="1800" b="1">
                <a:solidFill>
                  <a:schemeClr val="tx1"/>
                </a:solidFill>
                <a:latin typeface="Bookman Old Style" panose="02050604050505020204" pitchFamily="18" charset="0"/>
              </a:defRPr>
            </a:lvl3pPr>
            <a:lvl4pPr marL="12858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4pPr>
            <a:lvl5pPr marL="1628775" indent="-257175" algn="l" rtl="0" eaLnBrk="0" fontAlgn="base" hangingPunct="0">
              <a:spcBef>
                <a:spcPct val="20000"/>
              </a:spcBef>
              <a:spcAft>
                <a:spcPct val="0"/>
              </a:spcAft>
              <a:buChar char="»"/>
              <a:defRPr sz="1500">
                <a:solidFill>
                  <a:schemeClr val="tx1"/>
                </a:solidFill>
                <a:latin typeface="Bookman Old Style" panose="02050604050505020204" pitchFamily="18" charset="0"/>
              </a:defRPr>
            </a:lvl5pPr>
            <a:lvl6pPr marL="1971675" indent="-257175" algn="l" rtl="0" fontAlgn="base">
              <a:spcBef>
                <a:spcPct val="20000"/>
              </a:spcBef>
              <a:spcAft>
                <a:spcPct val="0"/>
              </a:spcAft>
              <a:buChar char="»"/>
              <a:defRPr sz="1500">
                <a:solidFill>
                  <a:schemeClr val="tx1"/>
                </a:solidFill>
                <a:latin typeface="Times New Roman" charset="0"/>
              </a:defRPr>
            </a:lvl6pPr>
            <a:lvl7pPr marL="2314575" indent="-257175" algn="l" rtl="0" fontAlgn="base">
              <a:spcBef>
                <a:spcPct val="20000"/>
              </a:spcBef>
              <a:spcAft>
                <a:spcPct val="0"/>
              </a:spcAft>
              <a:buChar char="»"/>
              <a:defRPr sz="1500">
                <a:solidFill>
                  <a:schemeClr val="tx1"/>
                </a:solidFill>
                <a:latin typeface="Times New Roman" charset="0"/>
              </a:defRPr>
            </a:lvl7pPr>
            <a:lvl8pPr marL="2657475" indent="-257175" algn="l" rtl="0" fontAlgn="base">
              <a:spcBef>
                <a:spcPct val="20000"/>
              </a:spcBef>
              <a:spcAft>
                <a:spcPct val="0"/>
              </a:spcAft>
              <a:buChar char="»"/>
              <a:defRPr sz="1500">
                <a:solidFill>
                  <a:schemeClr val="tx1"/>
                </a:solidFill>
                <a:latin typeface="Times New Roman" charset="0"/>
              </a:defRPr>
            </a:lvl8pPr>
            <a:lvl9pPr marL="3000375" indent="-257175" algn="l" rtl="0" fontAlgn="base">
              <a:spcBef>
                <a:spcPct val="20000"/>
              </a:spcBef>
              <a:spcAft>
                <a:spcPct val="0"/>
              </a:spcAft>
              <a:buChar char="»"/>
              <a:defRPr sz="1500">
                <a:solidFill>
                  <a:schemeClr val="tx1"/>
                </a:solidFill>
                <a:latin typeface="Times New Roman" charset="0"/>
              </a:defRPr>
            </a:lvl9pPr>
          </a:lstStyle>
          <a:p>
            <a:pPr marL="0" indent="0" algn="ctr">
              <a:lnSpc>
                <a:spcPct val="120000"/>
              </a:lnSpc>
              <a:spcBef>
                <a:spcPts val="0"/>
              </a:spcBef>
              <a:buNone/>
            </a:pPr>
            <a:r>
              <a:rPr lang="en-IN" sz="3600" kern="0" dirty="0">
                <a:latin typeface="Times New Roman" panose="02020603050405020304" pitchFamily="18" charset="0"/>
                <a:cs typeface="Times New Roman" panose="02020603050405020304" pitchFamily="18" charset="0"/>
              </a:rPr>
              <a:t>School of Computer Science and Engineering</a:t>
            </a:r>
          </a:p>
        </p:txBody>
      </p:sp>
    </p:spTree>
    <p:extLst>
      <p:ext uri="{BB962C8B-B14F-4D97-AF65-F5344CB8AC3E}">
        <p14:creationId xmlns:p14="http://schemas.microsoft.com/office/powerpoint/2010/main" val="3470910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A8E985F-6F88-5B7E-D28B-AE24A9F87FE9}"/>
              </a:ext>
            </a:extLst>
          </p:cNvPr>
          <p:cNvSpPr>
            <a:spLocks noGrp="1"/>
          </p:cNvSpPr>
          <p:nvPr>
            <p:ph type="title"/>
          </p:nvPr>
        </p:nvSpPr>
        <p:spPr/>
        <p:txBody>
          <a:bodyPr/>
          <a:lstStyle/>
          <a:p>
            <a:r>
              <a:rPr lang="en-AU" altLang="en-US" dirty="0"/>
              <a:t>Feistel Cipher Design Elements</a:t>
            </a:r>
            <a:endParaRPr lang="en-IN" dirty="0"/>
          </a:p>
        </p:txBody>
      </p:sp>
      <p:sp>
        <p:nvSpPr>
          <p:cNvPr id="7" name="Content Placeholder 6">
            <a:extLst>
              <a:ext uri="{FF2B5EF4-FFF2-40B4-BE49-F238E27FC236}">
                <a16:creationId xmlns:a16="http://schemas.microsoft.com/office/drawing/2014/main" id="{A35AF44B-9D77-F8E4-9470-758A797DE8A2}"/>
              </a:ext>
            </a:extLst>
          </p:cNvPr>
          <p:cNvSpPr>
            <a:spLocks noGrp="1"/>
          </p:cNvSpPr>
          <p:nvPr>
            <p:ph idx="1"/>
          </p:nvPr>
        </p:nvSpPr>
        <p:spPr/>
        <p:txBody>
          <a:bodyPr/>
          <a:lstStyle/>
          <a:p>
            <a:pPr marL="0" indent="0" algn="just">
              <a:lnSpc>
                <a:spcPct val="80000"/>
              </a:lnSpc>
              <a:buNone/>
            </a:pPr>
            <a:r>
              <a:rPr lang="en-US" sz="2800" b="1" dirty="0">
                <a:latin typeface="Times New Roman" panose="02020603050405020304" pitchFamily="18" charset="0"/>
                <a:cs typeface="Times New Roman" panose="02020603050405020304" pitchFamily="18" charset="0"/>
              </a:rPr>
              <a:t>Block size: </a:t>
            </a:r>
          </a:p>
          <a:p>
            <a:pPr algn="just">
              <a:lnSpc>
                <a:spcPct val="80000"/>
              </a:lnSpc>
            </a:pPr>
            <a:r>
              <a:rPr lang="en-US" sz="2800" dirty="0">
                <a:latin typeface="Times New Roman" panose="02020603050405020304" pitchFamily="18" charset="0"/>
                <a:cs typeface="Times New Roman" panose="02020603050405020304" pitchFamily="18" charset="0"/>
              </a:rPr>
              <a:t>Larger block sizes mean greater security (all other things being equal) but reduced encryption/decryption speed for a given algorithm. </a:t>
            </a:r>
          </a:p>
          <a:p>
            <a:pPr algn="just">
              <a:lnSpc>
                <a:spcPct val="80000"/>
              </a:lnSpc>
            </a:pPr>
            <a:r>
              <a:rPr lang="en-US" sz="2800" dirty="0">
                <a:latin typeface="Times New Roman" panose="02020603050405020304" pitchFamily="18" charset="0"/>
                <a:cs typeface="Times New Roman" panose="02020603050405020304" pitchFamily="18" charset="0"/>
              </a:rPr>
              <a:t>The greater security is achieved by greater diffusion. </a:t>
            </a:r>
          </a:p>
          <a:p>
            <a:pPr algn="just">
              <a:lnSpc>
                <a:spcPct val="80000"/>
              </a:lnSpc>
            </a:pPr>
            <a:r>
              <a:rPr lang="en-US" sz="2800" dirty="0">
                <a:latin typeface="Times New Roman" panose="02020603050405020304" pitchFamily="18" charset="0"/>
                <a:cs typeface="Times New Roman" panose="02020603050405020304" pitchFamily="18" charset="0"/>
              </a:rPr>
              <a:t>Traditionally, a block size of 64 bits has been considered a reasonable tradeoff and was nearly universal in block cipher design. </a:t>
            </a:r>
          </a:p>
          <a:p>
            <a:pPr algn="just">
              <a:lnSpc>
                <a:spcPct val="80000"/>
              </a:lnSpc>
            </a:pPr>
            <a:r>
              <a:rPr lang="en-US" sz="2800" dirty="0">
                <a:latin typeface="Times New Roman" panose="02020603050405020304" pitchFamily="18" charset="0"/>
                <a:cs typeface="Times New Roman" panose="02020603050405020304" pitchFamily="18" charset="0"/>
              </a:rPr>
              <a:t>However, the new AES uses a 128-bit block size.</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793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AU" altLang="en-US"/>
              <a:t>Prime Numbers</a:t>
            </a:r>
          </a:p>
        </p:txBody>
      </p:sp>
      <p:sp>
        <p:nvSpPr>
          <p:cNvPr id="4099" name="Rectangle 3"/>
          <p:cNvSpPr>
            <a:spLocks noGrp="1" noChangeArrowheads="1"/>
          </p:cNvSpPr>
          <p:nvPr>
            <p:ph type="body" idx="1"/>
          </p:nvPr>
        </p:nvSpPr>
        <p:spPr>
          <a:xfrm>
            <a:off x="0" y="1143000"/>
            <a:ext cx="8785225" cy="4997450"/>
          </a:xfrm>
        </p:spPr>
        <p:txBody>
          <a:bodyPr/>
          <a:lstStyle/>
          <a:p>
            <a:pPr eaLnBrk="1" hangingPunct="1"/>
            <a:r>
              <a:rPr lang="en-AU" altLang="en-US" sz="2800" dirty="0"/>
              <a:t>Prime numbers only have divisors of 1 and self </a:t>
            </a:r>
          </a:p>
          <a:p>
            <a:pPr lvl="1" eaLnBrk="1" hangingPunct="1"/>
            <a:r>
              <a:rPr lang="en-AU" altLang="en-US" sz="2400" dirty="0"/>
              <a:t>they cannot be written as a product of other numbers </a:t>
            </a:r>
          </a:p>
          <a:p>
            <a:pPr lvl="1" eaLnBrk="1" hangingPunct="1"/>
            <a:r>
              <a:rPr lang="en-AU" altLang="en-US" sz="2400" dirty="0"/>
              <a:t>note: 1 is prime, but is generally not of interest </a:t>
            </a:r>
          </a:p>
          <a:p>
            <a:pPr eaLnBrk="1" hangingPunct="1"/>
            <a:r>
              <a:rPr lang="en-AU" altLang="en-US" sz="2800" dirty="0" err="1"/>
              <a:t>eg</a:t>
            </a:r>
            <a:r>
              <a:rPr lang="en-AU" altLang="en-US" sz="2800" dirty="0"/>
              <a:t>. 2,3,5,7 are prime, 4,6,8,9,10 are not</a:t>
            </a:r>
          </a:p>
          <a:p>
            <a:pPr eaLnBrk="1" hangingPunct="1"/>
            <a:r>
              <a:rPr lang="en-US" altLang="en-US" sz="2800" dirty="0"/>
              <a:t>prime numbers are central to number theory</a:t>
            </a:r>
            <a:endParaRPr lang="en-AU" altLang="en-US" sz="2800" dirty="0"/>
          </a:p>
          <a:p>
            <a:pPr eaLnBrk="1" hangingPunct="1"/>
            <a:r>
              <a:rPr lang="en-AU" altLang="en-US" sz="2800" dirty="0"/>
              <a:t>list of prime number less than 200 is: </a:t>
            </a:r>
          </a:p>
          <a:p>
            <a:pPr lvl="1" algn="just" eaLnBrk="1" hangingPunct="1">
              <a:buFontTx/>
              <a:buNone/>
            </a:pPr>
            <a:r>
              <a:rPr lang="en-AU" altLang="en-US" sz="2400" b="1" dirty="0">
                <a:solidFill>
                  <a:srgbClr val="000099"/>
                </a:solidFill>
                <a:latin typeface="Courier New" panose="02070309020205020404" pitchFamily="49" charset="0"/>
              </a:rPr>
              <a:t>	2 3 5 7 11 13 17 19 23 29 31 37 41 43 47 53 59 61 67 71 73 79 83 89 97 101 103 107 109 113 127 131 137 139 149 151 157 163 167 173 179 181 191 193 197 199</a:t>
            </a:r>
            <a:r>
              <a:rPr lang="en-AU" altLang="en-US" sz="2400" b="1" dirty="0">
                <a:solidFill>
                  <a:srgbClr val="000099"/>
                </a:solidFill>
              </a:rPr>
              <a:t>  </a:t>
            </a:r>
          </a:p>
        </p:txBody>
      </p:sp>
    </p:spTree>
    <p:extLst>
      <p:ext uri="{BB962C8B-B14F-4D97-AF65-F5344CB8AC3E}">
        <p14:creationId xmlns:p14="http://schemas.microsoft.com/office/powerpoint/2010/main" val="11582992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AU" altLang="en-US"/>
              <a:t>Prime Factorisation</a:t>
            </a:r>
          </a:p>
        </p:txBody>
      </p:sp>
      <p:sp>
        <p:nvSpPr>
          <p:cNvPr id="5123" name="Rectangle 3"/>
          <p:cNvSpPr>
            <a:spLocks noGrp="1" noChangeArrowheads="1"/>
          </p:cNvSpPr>
          <p:nvPr>
            <p:ph type="body" idx="1"/>
          </p:nvPr>
        </p:nvSpPr>
        <p:spPr>
          <a:xfrm>
            <a:off x="179387" y="1143000"/>
            <a:ext cx="8785225" cy="4997450"/>
          </a:xfrm>
        </p:spPr>
        <p:txBody>
          <a:bodyPr/>
          <a:lstStyle/>
          <a:p>
            <a:pPr algn="just" eaLnBrk="1" hangingPunct="1"/>
            <a:r>
              <a:rPr lang="en-AU" altLang="en-US" dirty="0"/>
              <a:t>to </a:t>
            </a:r>
            <a:r>
              <a:rPr lang="en-AU" altLang="en-US" b="1" dirty="0"/>
              <a:t>factor</a:t>
            </a:r>
            <a:r>
              <a:rPr lang="en-AU" altLang="en-US" dirty="0"/>
              <a:t> a number </a:t>
            </a:r>
            <a:r>
              <a:rPr lang="en-AU" altLang="en-US" dirty="0">
                <a:latin typeface="Courier New" panose="02070309020205020404" pitchFamily="49" charset="0"/>
              </a:rPr>
              <a:t>n</a:t>
            </a:r>
            <a:r>
              <a:rPr lang="en-AU" altLang="en-US" dirty="0"/>
              <a:t> is to write it as a product of other numbers: </a:t>
            </a:r>
            <a:r>
              <a:rPr lang="en-AU" altLang="en-US" b="1" dirty="0">
                <a:solidFill>
                  <a:srgbClr val="000099"/>
                </a:solidFill>
                <a:latin typeface="Courier New" panose="02070309020205020404" pitchFamily="49" charset="0"/>
              </a:rPr>
              <a:t>n=a × b × c</a:t>
            </a:r>
            <a:r>
              <a:rPr lang="en-AU" altLang="en-US" b="1" dirty="0">
                <a:solidFill>
                  <a:srgbClr val="000099"/>
                </a:solidFill>
              </a:rPr>
              <a:t> </a:t>
            </a:r>
          </a:p>
          <a:p>
            <a:pPr algn="just" eaLnBrk="1" hangingPunct="1"/>
            <a:r>
              <a:rPr lang="en-AU" altLang="en-US" dirty="0"/>
              <a:t>note that factoring a number is relatively hard compared to multiplying the factors together to generate the number </a:t>
            </a:r>
          </a:p>
          <a:p>
            <a:pPr algn="just" eaLnBrk="1" hangingPunct="1"/>
            <a:r>
              <a:rPr lang="en-AU" altLang="en-US" dirty="0"/>
              <a:t>the</a:t>
            </a:r>
            <a:r>
              <a:rPr lang="en-AU" altLang="en-US" b="1" dirty="0"/>
              <a:t> prime factorisation</a:t>
            </a:r>
            <a:r>
              <a:rPr lang="en-AU" altLang="en-US" dirty="0"/>
              <a:t> of a number </a:t>
            </a:r>
            <a:r>
              <a:rPr lang="en-AU" altLang="en-US" dirty="0">
                <a:latin typeface="Courier New" panose="02070309020205020404" pitchFamily="49" charset="0"/>
              </a:rPr>
              <a:t>n</a:t>
            </a:r>
            <a:r>
              <a:rPr lang="en-AU" altLang="en-US" dirty="0"/>
              <a:t> is when its written as a product of primes </a:t>
            </a:r>
          </a:p>
          <a:p>
            <a:pPr lvl="1" eaLnBrk="1" hangingPunct="1"/>
            <a:r>
              <a:rPr lang="en-AU" altLang="en-US" dirty="0" err="1"/>
              <a:t>eg</a:t>
            </a:r>
            <a:r>
              <a:rPr lang="en-AU" altLang="en-US" dirty="0"/>
              <a:t>. </a:t>
            </a:r>
            <a:r>
              <a:rPr lang="en-AU" altLang="en-US" b="1" dirty="0">
                <a:solidFill>
                  <a:srgbClr val="0033CC"/>
                </a:solidFill>
                <a:latin typeface="Courier New" panose="02070309020205020404" pitchFamily="49" charset="0"/>
              </a:rPr>
              <a:t>91=7×13 ; 3600=2</a:t>
            </a:r>
            <a:r>
              <a:rPr lang="en-AU" altLang="en-US" b="1" baseline="30000" dirty="0">
                <a:solidFill>
                  <a:srgbClr val="0033CC"/>
                </a:solidFill>
                <a:latin typeface="Courier New" panose="02070309020205020404" pitchFamily="49" charset="0"/>
              </a:rPr>
              <a:t>4</a:t>
            </a:r>
            <a:r>
              <a:rPr lang="en-AU" altLang="en-US" b="1" dirty="0">
                <a:solidFill>
                  <a:srgbClr val="0033CC"/>
                </a:solidFill>
                <a:latin typeface="Courier New" panose="02070309020205020404" pitchFamily="49" charset="0"/>
              </a:rPr>
              <a:t>×3</a:t>
            </a:r>
            <a:r>
              <a:rPr lang="en-AU" altLang="en-US" b="1" baseline="30000" dirty="0">
                <a:solidFill>
                  <a:srgbClr val="0033CC"/>
                </a:solidFill>
                <a:latin typeface="Courier New" panose="02070309020205020404" pitchFamily="49" charset="0"/>
              </a:rPr>
              <a:t>2</a:t>
            </a:r>
            <a:r>
              <a:rPr lang="en-AU" altLang="en-US" b="1" dirty="0">
                <a:solidFill>
                  <a:srgbClr val="0033CC"/>
                </a:solidFill>
                <a:latin typeface="Courier New" panose="02070309020205020404" pitchFamily="49" charset="0"/>
              </a:rPr>
              <a:t>×5</a:t>
            </a:r>
            <a:r>
              <a:rPr lang="en-AU" altLang="en-US" b="1" baseline="30000" dirty="0">
                <a:solidFill>
                  <a:srgbClr val="0033CC"/>
                </a:solidFill>
                <a:latin typeface="Courier New" panose="02070309020205020404" pitchFamily="49" charset="0"/>
              </a:rPr>
              <a:t>2</a:t>
            </a:r>
            <a:r>
              <a:rPr lang="en-AU" altLang="en-US" b="1" dirty="0">
                <a:solidFill>
                  <a:srgbClr val="0033CC"/>
                </a:solidFill>
              </a:rPr>
              <a:t> </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2467" y="4953000"/>
            <a:ext cx="1908175" cy="103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693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AU" altLang="en-US" dirty="0"/>
              <a:t>Relatively Prime Numbers &amp; GCD</a:t>
            </a:r>
          </a:p>
        </p:txBody>
      </p:sp>
      <p:sp>
        <p:nvSpPr>
          <p:cNvPr id="7171" name="Rectangle 3"/>
          <p:cNvSpPr>
            <a:spLocks noGrp="1" noChangeArrowheads="1"/>
          </p:cNvSpPr>
          <p:nvPr>
            <p:ph type="body" idx="1"/>
          </p:nvPr>
        </p:nvSpPr>
        <p:spPr>
          <a:xfrm>
            <a:off x="152400" y="1219200"/>
            <a:ext cx="8686800" cy="4924425"/>
          </a:xfrm>
        </p:spPr>
        <p:txBody>
          <a:bodyPr/>
          <a:lstStyle/>
          <a:p>
            <a:pPr eaLnBrk="1" hangingPunct="1">
              <a:lnSpc>
                <a:spcPct val="90000"/>
              </a:lnSpc>
            </a:pPr>
            <a:r>
              <a:rPr lang="en-AU" altLang="en-US" sz="2800" dirty="0"/>
              <a:t>two numbers </a:t>
            </a:r>
            <a:r>
              <a:rPr lang="en-AU" altLang="en-US" sz="2800" b="1" dirty="0">
                <a:solidFill>
                  <a:srgbClr val="000099"/>
                </a:solidFill>
                <a:latin typeface="Courier New" panose="02070309020205020404" pitchFamily="49" charset="0"/>
              </a:rPr>
              <a:t>a, b</a:t>
            </a:r>
            <a:r>
              <a:rPr lang="en-AU" altLang="en-US" sz="2800" b="1" dirty="0">
                <a:solidFill>
                  <a:srgbClr val="000099"/>
                </a:solidFill>
              </a:rPr>
              <a:t> </a:t>
            </a:r>
            <a:r>
              <a:rPr lang="en-AU" altLang="en-US" sz="2800" dirty="0"/>
              <a:t>are</a:t>
            </a:r>
            <a:r>
              <a:rPr lang="en-AU" altLang="en-US" sz="2800" dirty="0">
                <a:solidFill>
                  <a:srgbClr val="000099"/>
                </a:solidFill>
              </a:rPr>
              <a:t> </a:t>
            </a:r>
            <a:r>
              <a:rPr lang="en-AU" altLang="en-US" sz="2800" b="1" dirty="0"/>
              <a:t>relatively prime</a:t>
            </a:r>
            <a:r>
              <a:rPr lang="en-AU" altLang="en-US" sz="2800" dirty="0"/>
              <a:t> if have </a:t>
            </a:r>
            <a:r>
              <a:rPr lang="en-AU" altLang="en-US" sz="2800" b="1" dirty="0"/>
              <a:t>no common divisors</a:t>
            </a:r>
            <a:r>
              <a:rPr lang="en-AU" altLang="en-US" sz="2800" dirty="0"/>
              <a:t> apart from 1 </a:t>
            </a:r>
          </a:p>
          <a:p>
            <a:pPr lvl="1" eaLnBrk="1" hangingPunct="1">
              <a:lnSpc>
                <a:spcPct val="90000"/>
              </a:lnSpc>
            </a:pPr>
            <a:r>
              <a:rPr lang="en-AU" altLang="en-US" dirty="0" err="1"/>
              <a:t>eg</a:t>
            </a:r>
            <a:r>
              <a:rPr lang="en-AU" altLang="en-US" dirty="0"/>
              <a:t>. 8 &amp; 15 are relatively prime since factors of 8 are 1,2,4,8 and of 15 are 1,3,5,15 and 1 is the only common factor </a:t>
            </a:r>
          </a:p>
          <a:p>
            <a:pPr eaLnBrk="1" hangingPunct="1">
              <a:lnSpc>
                <a:spcPct val="90000"/>
              </a:lnSpc>
            </a:pPr>
            <a:r>
              <a:rPr lang="en-US" altLang="en-US" sz="2800" dirty="0"/>
              <a:t>conversely can determine the greatest common divisor by comparing their prime factorizations and using least powers</a:t>
            </a:r>
          </a:p>
          <a:p>
            <a:pPr lvl="1" eaLnBrk="1" hangingPunct="1">
              <a:lnSpc>
                <a:spcPct val="90000"/>
              </a:lnSpc>
            </a:pPr>
            <a:r>
              <a:rPr lang="en-US" altLang="en-US" dirty="0" err="1"/>
              <a:t>eg</a:t>
            </a:r>
            <a:r>
              <a:rPr lang="en-US" altLang="en-US" dirty="0"/>
              <a:t>. </a:t>
            </a:r>
            <a:r>
              <a:rPr lang="en-US" altLang="en-US" b="1" dirty="0">
                <a:solidFill>
                  <a:srgbClr val="000099"/>
                </a:solidFill>
                <a:latin typeface="Courier New" panose="02070309020205020404" pitchFamily="49" charset="0"/>
              </a:rPr>
              <a:t>300</a:t>
            </a:r>
            <a:r>
              <a:rPr lang="en-AU" altLang="en-US" b="1" dirty="0">
                <a:solidFill>
                  <a:srgbClr val="000099"/>
                </a:solidFill>
                <a:latin typeface="Courier New" panose="02070309020205020404" pitchFamily="49" charset="0"/>
              </a:rPr>
              <a:t>=2</a:t>
            </a:r>
            <a:r>
              <a:rPr lang="en-AU" altLang="en-US" b="1" baseline="30000" dirty="0">
                <a:solidFill>
                  <a:srgbClr val="000099"/>
                </a:solidFill>
                <a:latin typeface="Courier New" panose="02070309020205020404" pitchFamily="49" charset="0"/>
              </a:rPr>
              <a:t>2</a:t>
            </a:r>
            <a:r>
              <a:rPr lang="en-AU" altLang="en-US" b="1" dirty="0">
                <a:solidFill>
                  <a:srgbClr val="000099"/>
                </a:solidFill>
                <a:latin typeface="Courier New" panose="02070309020205020404" pitchFamily="49" charset="0"/>
              </a:rPr>
              <a:t>x3</a:t>
            </a:r>
            <a:r>
              <a:rPr lang="en-AU" altLang="en-US" b="1" baseline="30000" dirty="0">
                <a:solidFill>
                  <a:srgbClr val="000099"/>
                </a:solidFill>
                <a:latin typeface="Courier New" panose="02070309020205020404" pitchFamily="49" charset="0"/>
              </a:rPr>
              <a:t>1</a:t>
            </a:r>
            <a:r>
              <a:rPr lang="en-AU" altLang="en-US" b="1" dirty="0">
                <a:solidFill>
                  <a:srgbClr val="000099"/>
                </a:solidFill>
                <a:latin typeface="Courier New" panose="02070309020205020404" pitchFamily="49" charset="0"/>
              </a:rPr>
              <a:t>×5</a:t>
            </a:r>
            <a:r>
              <a:rPr lang="en-AU" altLang="en-US" b="1" baseline="30000" dirty="0">
                <a:solidFill>
                  <a:srgbClr val="000099"/>
                </a:solidFill>
                <a:latin typeface="Courier New" panose="02070309020205020404" pitchFamily="49" charset="0"/>
              </a:rPr>
              <a:t>2</a:t>
            </a:r>
            <a:r>
              <a:rPr lang="en-AU" altLang="en-US" b="1" dirty="0">
                <a:solidFill>
                  <a:srgbClr val="000099"/>
                </a:solidFill>
                <a:latin typeface="Courier New" panose="02070309020205020404" pitchFamily="49" charset="0"/>
              </a:rPr>
              <a:t> 18=2</a:t>
            </a:r>
            <a:r>
              <a:rPr lang="en-AU" altLang="en-US" b="1" baseline="30000" dirty="0">
                <a:solidFill>
                  <a:srgbClr val="000099"/>
                </a:solidFill>
                <a:latin typeface="Courier New" panose="02070309020205020404" pitchFamily="49" charset="0"/>
              </a:rPr>
              <a:t>1</a:t>
            </a:r>
            <a:r>
              <a:rPr lang="en-AU" altLang="en-US" b="1" dirty="0">
                <a:solidFill>
                  <a:srgbClr val="000099"/>
                </a:solidFill>
                <a:latin typeface="Courier New" panose="02070309020205020404" pitchFamily="49" charset="0"/>
              </a:rPr>
              <a:t>×3</a:t>
            </a:r>
            <a:r>
              <a:rPr lang="en-AU" altLang="en-US" b="1" baseline="30000" dirty="0">
                <a:solidFill>
                  <a:srgbClr val="000099"/>
                </a:solidFill>
                <a:latin typeface="Courier New" panose="02070309020205020404" pitchFamily="49" charset="0"/>
              </a:rPr>
              <a:t>2</a:t>
            </a:r>
            <a:r>
              <a:rPr lang="en-AU" altLang="en-US" b="1" dirty="0">
                <a:solidFill>
                  <a:srgbClr val="000099"/>
                </a:solidFill>
                <a:latin typeface="Courier New" panose="02070309020205020404" pitchFamily="49" charset="0"/>
              </a:rPr>
              <a:t> </a:t>
            </a:r>
          </a:p>
          <a:p>
            <a:pPr lvl="1" eaLnBrk="1" hangingPunct="1">
              <a:lnSpc>
                <a:spcPct val="90000"/>
              </a:lnSpc>
            </a:pPr>
            <a:r>
              <a:rPr lang="en-AU" altLang="en-US" dirty="0"/>
              <a:t>hence</a:t>
            </a:r>
            <a:r>
              <a:rPr lang="en-AU" altLang="en-US" dirty="0">
                <a:latin typeface="Courier New" panose="02070309020205020404" pitchFamily="49" charset="0"/>
              </a:rPr>
              <a:t> </a:t>
            </a:r>
            <a:r>
              <a:rPr lang="en-AU" altLang="en-US" b="1" dirty="0">
                <a:solidFill>
                  <a:srgbClr val="000099"/>
                </a:solidFill>
                <a:latin typeface="Courier New" panose="02070309020205020404" pitchFamily="49" charset="0"/>
              </a:rPr>
              <a:t>GCD(18,300)=2</a:t>
            </a:r>
            <a:r>
              <a:rPr lang="en-AU" altLang="en-US" b="1" baseline="30000" dirty="0">
                <a:solidFill>
                  <a:srgbClr val="000099"/>
                </a:solidFill>
                <a:latin typeface="Courier New" panose="02070309020205020404" pitchFamily="49" charset="0"/>
              </a:rPr>
              <a:t>1</a:t>
            </a:r>
            <a:r>
              <a:rPr lang="en-AU" altLang="en-US" b="1" dirty="0">
                <a:solidFill>
                  <a:srgbClr val="000099"/>
                </a:solidFill>
                <a:latin typeface="Courier New" panose="02070309020205020404" pitchFamily="49" charset="0"/>
              </a:rPr>
              <a:t>×3</a:t>
            </a:r>
            <a:r>
              <a:rPr lang="en-AU" altLang="en-US" b="1" baseline="30000" dirty="0">
                <a:solidFill>
                  <a:srgbClr val="000099"/>
                </a:solidFill>
                <a:latin typeface="Courier New" panose="02070309020205020404" pitchFamily="49" charset="0"/>
              </a:rPr>
              <a:t>1</a:t>
            </a:r>
            <a:r>
              <a:rPr lang="en-AU" altLang="en-US" b="1" dirty="0">
                <a:solidFill>
                  <a:srgbClr val="000099"/>
                </a:solidFill>
                <a:latin typeface="Courier New" panose="02070309020205020404" pitchFamily="49" charset="0"/>
              </a:rPr>
              <a:t>×5</a:t>
            </a:r>
            <a:r>
              <a:rPr lang="en-AU" altLang="en-US" b="1" baseline="30000" dirty="0">
                <a:solidFill>
                  <a:srgbClr val="000099"/>
                </a:solidFill>
                <a:latin typeface="Courier New" panose="02070309020205020404" pitchFamily="49" charset="0"/>
              </a:rPr>
              <a:t>0</a:t>
            </a:r>
            <a:r>
              <a:rPr lang="en-AU" altLang="en-US" b="1" dirty="0">
                <a:solidFill>
                  <a:srgbClr val="000099"/>
                </a:solidFill>
                <a:latin typeface="Courier New" panose="02070309020205020404" pitchFamily="49" charset="0"/>
              </a:rPr>
              <a:t>=6</a:t>
            </a:r>
          </a:p>
          <a:p>
            <a:pPr eaLnBrk="1" hangingPunct="1">
              <a:lnSpc>
                <a:spcPct val="90000"/>
              </a:lnSpc>
            </a:pPr>
            <a:endParaRPr lang="en-AU" altLang="en-US" sz="2800" b="1" dirty="0">
              <a:solidFill>
                <a:srgbClr val="000099"/>
              </a:solidFill>
              <a:latin typeface="Courier New" panose="02070309020205020404" pitchFamily="49" charset="0"/>
            </a:endParaRPr>
          </a:p>
        </p:txBody>
      </p:sp>
    </p:spTree>
    <p:extLst>
      <p:ext uri="{BB962C8B-B14F-4D97-AF65-F5344CB8AC3E}">
        <p14:creationId xmlns:p14="http://schemas.microsoft.com/office/powerpoint/2010/main" val="235627930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00013"/>
            <a:ext cx="8229600" cy="1143001"/>
          </a:xfrm>
        </p:spPr>
        <p:txBody>
          <a:bodyPr/>
          <a:lstStyle/>
          <a:p>
            <a:pPr eaLnBrk="1" hangingPunct="1"/>
            <a:r>
              <a:rPr lang="en-AU" altLang="en-US" dirty="0"/>
              <a:t>Fermat's Theorem</a:t>
            </a:r>
          </a:p>
        </p:txBody>
      </p:sp>
      <p:sp>
        <p:nvSpPr>
          <p:cNvPr id="8195" name="Rectangle 3"/>
          <p:cNvSpPr>
            <a:spLocks noGrp="1" noChangeArrowheads="1"/>
          </p:cNvSpPr>
          <p:nvPr>
            <p:ph type="body" idx="1"/>
          </p:nvPr>
        </p:nvSpPr>
        <p:spPr>
          <a:xfrm>
            <a:off x="-152400" y="1042988"/>
            <a:ext cx="9188450" cy="5410200"/>
          </a:xfrm>
        </p:spPr>
        <p:txBody>
          <a:bodyPr/>
          <a:lstStyle/>
          <a:p>
            <a:pPr marL="457200" lvl="1" indent="0" algn="just" eaLnBrk="1" hangingPunct="1">
              <a:buFontTx/>
              <a:buNone/>
              <a:defRPr/>
            </a:pPr>
            <a:r>
              <a:rPr lang="en-AU" altLang="en-US" sz="2400" dirty="0"/>
              <a:t>If </a:t>
            </a:r>
            <a:r>
              <a:rPr lang="en-AU" altLang="en-US" sz="2400" b="1" dirty="0">
                <a:solidFill>
                  <a:srgbClr val="000099"/>
                </a:solidFill>
                <a:latin typeface="Courier New" panose="02070309020205020404" pitchFamily="49" charset="0"/>
              </a:rPr>
              <a:t>p</a:t>
            </a:r>
            <a:r>
              <a:rPr lang="en-AU" altLang="en-US" sz="2400" b="1" dirty="0">
                <a:solidFill>
                  <a:srgbClr val="000099"/>
                </a:solidFill>
              </a:rPr>
              <a:t> is prime </a:t>
            </a:r>
            <a:r>
              <a:rPr lang="en-AU" altLang="en-US" sz="2400" dirty="0"/>
              <a:t>and </a:t>
            </a:r>
            <a:r>
              <a:rPr lang="en-AU" altLang="en-US" sz="2400" b="1" dirty="0">
                <a:solidFill>
                  <a:srgbClr val="000099"/>
                </a:solidFill>
              </a:rPr>
              <a:t>a is a positive integer </a:t>
            </a:r>
            <a:r>
              <a:rPr lang="en-AU" altLang="en-US" sz="2400" dirty="0">
                <a:solidFill>
                  <a:srgbClr val="000099"/>
                </a:solidFill>
              </a:rPr>
              <a:t>not divisible by p</a:t>
            </a:r>
            <a:r>
              <a:rPr lang="en-AU" altLang="en-US" sz="2400" dirty="0"/>
              <a:t>, then </a:t>
            </a:r>
          </a:p>
          <a:p>
            <a:pPr marL="457200" lvl="1" indent="0" algn="just" eaLnBrk="1" hangingPunct="1">
              <a:buFontTx/>
              <a:buNone/>
              <a:defRPr/>
            </a:pPr>
            <a:r>
              <a:rPr lang="en-AU" altLang="en-US" sz="2400" b="1" dirty="0">
                <a:solidFill>
                  <a:srgbClr val="000099"/>
                </a:solidFill>
                <a:latin typeface="Courier New" panose="02070309020205020404" pitchFamily="49" charset="0"/>
              </a:rPr>
              <a:t> 			a</a:t>
            </a:r>
            <a:r>
              <a:rPr lang="en-AU" altLang="en-US" sz="2400" b="1" baseline="30000" dirty="0">
                <a:solidFill>
                  <a:srgbClr val="000099"/>
                </a:solidFill>
                <a:latin typeface="Courier New" panose="02070309020205020404" pitchFamily="49" charset="0"/>
              </a:rPr>
              <a:t>p-1</a:t>
            </a:r>
            <a:r>
              <a:rPr lang="en-AU" altLang="en-US" sz="2400" b="1" dirty="0">
                <a:solidFill>
                  <a:srgbClr val="000099"/>
                </a:solidFill>
                <a:latin typeface="Courier New" panose="02070309020205020404" pitchFamily="49" charset="0"/>
              </a:rPr>
              <a:t> mod p = 1 </a:t>
            </a:r>
          </a:p>
          <a:p>
            <a:pPr marL="457200" lvl="1" indent="0" algn="just" eaLnBrk="1" hangingPunct="1">
              <a:buFontTx/>
              <a:buNone/>
              <a:defRPr/>
            </a:pPr>
            <a:r>
              <a:rPr lang="en-AU" altLang="en-US" sz="2400" b="1" dirty="0">
                <a:solidFill>
                  <a:srgbClr val="000099"/>
                </a:solidFill>
                <a:latin typeface="Courier New" panose="02070309020205020404" pitchFamily="49" charset="0"/>
              </a:rPr>
              <a:t>While </a:t>
            </a:r>
            <a:r>
              <a:rPr lang="en-AU" altLang="en-US" sz="2400" b="1" dirty="0" err="1">
                <a:solidFill>
                  <a:srgbClr val="000099"/>
                </a:solidFill>
                <a:latin typeface="Courier New" panose="02070309020205020404" pitchFamily="49" charset="0"/>
              </a:rPr>
              <a:t>gcd</a:t>
            </a:r>
            <a:r>
              <a:rPr lang="en-AU" altLang="en-US" sz="2400" b="1" dirty="0">
                <a:solidFill>
                  <a:srgbClr val="000099"/>
                </a:solidFill>
                <a:latin typeface="Courier New" panose="02070309020205020404" pitchFamily="49" charset="0"/>
              </a:rPr>
              <a:t>(</a:t>
            </a:r>
            <a:r>
              <a:rPr lang="en-AU" altLang="en-US" sz="2400" b="1" dirty="0" err="1">
                <a:solidFill>
                  <a:srgbClr val="000099"/>
                </a:solidFill>
                <a:latin typeface="Courier New" panose="02070309020205020404" pitchFamily="49" charset="0"/>
              </a:rPr>
              <a:t>a,p</a:t>
            </a:r>
            <a:r>
              <a:rPr lang="en-AU" altLang="en-US" sz="2400" b="1" dirty="0">
                <a:solidFill>
                  <a:srgbClr val="000099"/>
                </a:solidFill>
                <a:latin typeface="Courier New" panose="02070309020205020404" pitchFamily="49" charset="0"/>
              </a:rPr>
              <a:t>)=1</a:t>
            </a:r>
            <a:endParaRPr lang="en-AU" altLang="en-US" sz="2400" b="1" dirty="0">
              <a:solidFill>
                <a:srgbClr val="000099"/>
              </a:solidFill>
            </a:endParaRPr>
          </a:p>
          <a:p>
            <a:pPr algn="just" eaLnBrk="1" hangingPunct="1">
              <a:defRPr/>
            </a:pPr>
            <a:r>
              <a:rPr lang="en-US" altLang="en-US" sz="2400" dirty="0"/>
              <a:t>also known as Fermat’s Little Theorem</a:t>
            </a:r>
          </a:p>
          <a:p>
            <a:pPr algn="just" eaLnBrk="1" hangingPunct="1">
              <a:defRPr/>
            </a:pPr>
            <a:r>
              <a:rPr lang="en-US" altLang="en-US" sz="2400" dirty="0"/>
              <a:t>Alternatively We can say </a:t>
            </a:r>
          </a:p>
          <a:p>
            <a:pPr algn="just" eaLnBrk="1" hangingPunct="1">
              <a:defRPr/>
            </a:pPr>
            <a:r>
              <a:rPr lang="en-US" altLang="en-US" sz="2400" dirty="0"/>
              <a:t>If p is a prime and a is a positive integer, then a power n </a:t>
            </a:r>
            <a:r>
              <a:rPr lang="en-AU" altLang="en-US" sz="2400" b="1" dirty="0">
                <a:solidFill>
                  <a:srgbClr val="000099"/>
                </a:solidFill>
                <a:latin typeface="Courier New" panose="02070309020205020404" pitchFamily="49" charset="0"/>
              </a:rPr>
              <a:t>= a (mod p)</a:t>
            </a:r>
          </a:p>
          <a:p>
            <a:pPr marL="400050" lvl="1" indent="0" algn="just" eaLnBrk="1" hangingPunct="1">
              <a:spcBef>
                <a:spcPts val="0"/>
              </a:spcBef>
              <a:buFontTx/>
              <a:buNone/>
              <a:defRPr/>
            </a:pPr>
            <a:r>
              <a:rPr lang="en-AU" altLang="en-US" sz="2400" b="1" dirty="0">
                <a:solidFill>
                  <a:srgbClr val="000099"/>
                </a:solidFill>
                <a:latin typeface="Courier New" panose="02070309020205020404" pitchFamily="49" charset="0"/>
              </a:rPr>
              <a:t>Two </a:t>
            </a:r>
            <a:r>
              <a:rPr lang="en-AU" altLang="en-US" sz="2400" b="1" dirty="0" err="1">
                <a:solidFill>
                  <a:srgbClr val="000099"/>
                </a:solidFill>
                <a:latin typeface="Courier New" panose="02070309020205020404" pitchFamily="49" charset="0"/>
              </a:rPr>
              <a:t>no.are</a:t>
            </a:r>
            <a:r>
              <a:rPr lang="en-AU" altLang="en-US" sz="2400" b="1" dirty="0">
                <a:solidFill>
                  <a:srgbClr val="000099"/>
                </a:solidFill>
                <a:latin typeface="Courier New" panose="02070309020205020404" pitchFamily="49" charset="0"/>
              </a:rPr>
              <a:t> relatively prime if they have no prime factors in </a:t>
            </a:r>
            <a:r>
              <a:rPr lang="en-AU" altLang="en-US" sz="2400" b="1" dirty="0" err="1">
                <a:solidFill>
                  <a:srgbClr val="000099"/>
                </a:solidFill>
                <a:latin typeface="Courier New" panose="02070309020205020404" pitchFamily="49" charset="0"/>
              </a:rPr>
              <a:t>common.i.e</a:t>
            </a:r>
            <a:r>
              <a:rPr lang="en-AU" altLang="en-US" sz="2400" b="1" dirty="0">
                <a:solidFill>
                  <a:srgbClr val="000099"/>
                </a:solidFill>
                <a:latin typeface="Courier New" panose="02070309020205020404" pitchFamily="49" charset="0"/>
              </a:rPr>
              <a:t>., only one divisor and GCD is also 1.</a:t>
            </a:r>
          </a:p>
          <a:p>
            <a:pPr algn="just" eaLnBrk="1" hangingPunct="1">
              <a:defRPr/>
            </a:pPr>
            <a:r>
              <a:rPr lang="en-US" altLang="en-US" sz="2400" dirty="0"/>
              <a:t>useful in public key and primality testing</a:t>
            </a:r>
            <a:endParaRPr lang="en-AU" altLang="en-US" sz="2400" dirty="0"/>
          </a:p>
        </p:txBody>
      </p:sp>
    </p:spTree>
    <p:extLst>
      <p:ext uri="{BB962C8B-B14F-4D97-AF65-F5344CB8AC3E}">
        <p14:creationId xmlns:p14="http://schemas.microsoft.com/office/powerpoint/2010/main" val="22958634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0FD0-0750-ED99-FA3E-90E719B12217}"/>
              </a:ext>
            </a:extLst>
          </p:cNvPr>
          <p:cNvSpPr>
            <a:spLocks noGrp="1"/>
          </p:cNvSpPr>
          <p:nvPr>
            <p:ph type="title"/>
          </p:nvPr>
        </p:nvSpPr>
        <p:spPr/>
        <p:txBody>
          <a:bodyPr/>
          <a:lstStyle/>
          <a:p>
            <a:r>
              <a:rPr lang="en-IN" dirty="0"/>
              <a:t>Example</a:t>
            </a:r>
          </a:p>
        </p:txBody>
      </p:sp>
      <p:sp>
        <p:nvSpPr>
          <p:cNvPr id="3" name="Content Placeholder 2">
            <a:extLst>
              <a:ext uri="{FF2B5EF4-FFF2-40B4-BE49-F238E27FC236}">
                <a16:creationId xmlns:a16="http://schemas.microsoft.com/office/drawing/2014/main" id="{91FA61C7-C97B-817F-1486-216C2F619280}"/>
              </a:ext>
            </a:extLst>
          </p:cNvPr>
          <p:cNvSpPr>
            <a:spLocks noGrp="1"/>
          </p:cNvSpPr>
          <p:nvPr>
            <p:ph idx="1"/>
          </p:nvPr>
        </p:nvSpPr>
        <p:spPr/>
        <p:txBody>
          <a:bodyPr/>
          <a:lstStyle/>
          <a:p>
            <a:pPr marL="514350" indent="-514350">
              <a:buAutoNum type="arabicParenR"/>
            </a:pPr>
            <a:r>
              <a:rPr lang="en-IN" dirty="0"/>
              <a:t>P=5 and a=2</a:t>
            </a:r>
          </a:p>
          <a:p>
            <a:pPr marL="514350" indent="-514350">
              <a:buAutoNum type="arabicParenR"/>
            </a:pPr>
            <a:r>
              <a:rPr lang="en-IN" dirty="0"/>
              <a:t>P=13 and a=11</a:t>
            </a:r>
          </a:p>
          <a:p>
            <a:pPr marL="514350" indent="-514350">
              <a:buAutoNum type="arabicParenR"/>
            </a:pPr>
            <a:r>
              <a:rPr lang="en-IN" dirty="0"/>
              <a:t>P=19 and a=7</a:t>
            </a:r>
          </a:p>
        </p:txBody>
      </p:sp>
      <p:sp>
        <p:nvSpPr>
          <p:cNvPr id="4" name="Slide Number Placeholder 3">
            <a:extLst>
              <a:ext uri="{FF2B5EF4-FFF2-40B4-BE49-F238E27FC236}">
                <a16:creationId xmlns:a16="http://schemas.microsoft.com/office/drawing/2014/main" id="{9885D87E-8B06-2C31-8036-830432BD4818}"/>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25091237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AU" altLang="en-US" b="1" dirty="0"/>
              <a:t>Euler </a:t>
            </a:r>
            <a:r>
              <a:rPr lang="en-AU" altLang="en-US" b="1" dirty="0" err="1"/>
              <a:t>Totient</a:t>
            </a:r>
            <a:r>
              <a:rPr lang="en-AU" altLang="en-US" b="1" dirty="0"/>
              <a:t> Function </a:t>
            </a:r>
            <a:r>
              <a:rPr lang="en-AU" altLang="en-US" b="1" dirty="0">
                <a:latin typeface="Courier New" panose="02070309020205020404" pitchFamily="49" charset="0"/>
              </a:rPr>
              <a:t>ø(n)</a:t>
            </a:r>
          </a:p>
        </p:txBody>
      </p:sp>
      <p:sp>
        <p:nvSpPr>
          <p:cNvPr id="9219" name="Rectangle 3"/>
          <p:cNvSpPr>
            <a:spLocks noGrp="1" noChangeArrowheads="1"/>
          </p:cNvSpPr>
          <p:nvPr>
            <p:ph type="body" idx="1"/>
          </p:nvPr>
        </p:nvSpPr>
        <p:spPr/>
        <p:txBody>
          <a:bodyPr/>
          <a:lstStyle/>
          <a:p>
            <a:pPr eaLnBrk="1" hangingPunct="1"/>
            <a:r>
              <a:rPr lang="en-AU" altLang="en-US" sz="2800"/>
              <a:t>when doing arithmetic modulo n  </a:t>
            </a:r>
          </a:p>
          <a:p>
            <a:pPr eaLnBrk="1" hangingPunct="1"/>
            <a:r>
              <a:rPr lang="en-AU" altLang="en-US" sz="2800" b="1"/>
              <a:t>complete set of residues</a:t>
            </a:r>
            <a:r>
              <a:rPr lang="en-AU" altLang="en-US" sz="2800"/>
              <a:t> is: </a:t>
            </a:r>
            <a:r>
              <a:rPr lang="en-AU" altLang="en-US" sz="2800">
                <a:latin typeface="Courier New" panose="02070309020205020404" pitchFamily="49" charset="0"/>
              </a:rPr>
              <a:t>0..n-1</a:t>
            </a:r>
            <a:r>
              <a:rPr lang="en-AU" altLang="en-US" sz="2800"/>
              <a:t> </a:t>
            </a:r>
          </a:p>
          <a:p>
            <a:pPr eaLnBrk="1" hangingPunct="1"/>
            <a:r>
              <a:rPr lang="en-AU" altLang="en-US" sz="2800" b="1"/>
              <a:t>reduced set of residues</a:t>
            </a:r>
            <a:r>
              <a:rPr lang="en-AU" altLang="en-US" sz="2800"/>
              <a:t> is those numbers (residues) which are relatively prime to n </a:t>
            </a:r>
          </a:p>
          <a:p>
            <a:pPr lvl="1" eaLnBrk="1" hangingPunct="1"/>
            <a:r>
              <a:rPr lang="en-AU" altLang="en-US" sz="2400"/>
              <a:t>eg for n=10, </a:t>
            </a:r>
          </a:p>
          <a:p>
            <a:pPr lvl="1" eaLnBrk="1" hangingPunct="1"/>
            <a:r>
              <a:rPr lang="en-AU" altLang="en-US" sz="2400"/>
              <a:t>complete set of residues is {0,1,2,3,4,5,6,7,8,9} </a:t>
            </a:r>
          </a:p>
          <a:p>
            <a:pPr lvl="1" eaLnBrk="1" hangingPunct="1"/>
            <a:r>
              <a:rPr lang="en-AU" altLang="en-US" sz="2400"/>
              <a:t>reduced set of residues is {1,3,7,9} </a:t>
            </a:r>
          </a:p>
          <a:p>
            <a:pPr eaLnBrk="1" hangingPunct="1"/>
            <a:r>
              <a:rPr lang="en-AU" altLang="en-US" sz="2800"/>
              <a:t>number of elements in reduced set of residues is called the </a:t>
            </a:r>
            <a:r>
              <a:rPr lang="en-AU" altLang="en-US" sz="2800" b="1"/>
              <a:t>Euler Totient Function ø(n)</a:t>
            </a:r>
            <a:r>
              <a:rPr lang="en-AU" altLang="en-US" sz="2800"/>
              <a:t> </a:t>
            </a:r>
          </a:p>
        </p:txBody>
      </p:sp>
    </p:spTree>
    <p:extLst>
      <p:ext uri="{BB962C8B-B14F-4D97-AF65-F5344CB8AC3E}">
        <p14:creationId xmlns:p14="http://schemas.microsoft.com/office/powerpoint/2010/main" val="38839853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AU" altLang="en-US" b="1" dirty="0"/>
              <a:t>Euler </a:t>
            </a:r>
            <a:r>
              <a:rPr lang="en-AU" altLang="en-US" b="1" dirty="0" err="1"/>
              <a:t>Totient</a:t>
            </a:r>
            <a:r>
              <a:rPr lang="en-AU" altLang="en-US" b="1" dirty="0"/>
              <a:t> Function </a:t>
            </a:r>
            <a:r>
              <a:rPr lang="en-AU" altLang="en-US" b="1" dirty="0">
                <a:latin typeface="Courier New" panose="02070309020205020404" pitchFamily="49" charset="0"/>
              </a:rPr>
              <a:t>ø(n</a:t>
            </a:r>
            <a:r>
              <a:rPr lang="en-AU" altLang="en-US" dirty="0">
                <a:latin typeface="Courier New" panose="02070309020205020404" pitchFamily="49" charset="0"/>
              </a:rPr>
              <a:t>)</a:t>
            </a:r>
          </a:p>
        </p:txBody>
      </p:sp>
      <p:sp>
        <p:nvSpPr>
          <p:cNvPr id="10243" name="Rectangle 3"/>
          <p:cNvSpPr>
            <a:spLocks noGrp="1" noChangeArrowheads="1"/>
          </p:cNvSpPr>
          <p:nvPr>
            <p:ph type="body" idx="1"/>
          </p:nvPr>
        </p:nvSpPr>
        <p:spPr/>
        <p:txBody>
          <a:bodyPr/>
          <a:lstStyle/>
          <a:p>
            <a:pPr eaLnBrk="1" hangingPunct="1"/>
            <a:r>
              <a:rPr lang="en-AU" altLang="en-US" sz="2800" dirty="0"/>
              <a:t>to compute ø(n) need to count number of elements to be excluded</a:t>
            </a:r>
          </a:p>
          <a:p>
            <a:pPr eaLnBrk="1" hangingPunct="1"/>
            <a:r>
              <a:rPr lang="en-US" altLang="en-US" sz="2800" dirty="0"/>
              <a:t>in general need prime factorization, but</a:t>
            </a:r>
            <a:endParaRPr lang="en-AU" altLang="en-US" sz="2800" dirty="0"/>
          </a:p>
          <a:p>
            <a:pPr lvl="1" eaLnBrk="1" hangingPunct="1"/>
            <a:r>
              <a:rPr lang="en-AU" altLang="en-US" dirty="0"/>
              <a:t>for p (p prime) 	</a:t>
            </a:r>
            <a:r>
              <a:rPr lang="en-AU" altLang="en-US" dirty="0">
                <a:latin typeface="Courier New" panose="02070309020205020404" pitchFamily="49" charset="0"/>
              </a:rPr>
              <a:t>ø(p) = p-1</a:t>
            </a:r>
            <a:r>
              <a:rPr lang="en-AU" altLang="en-US" dirty="0"/>
              <a:t> </a:t>
            </a:r>
          </a:p>
          <a:p>
            <a:pPr lvl="1" eaLnBrk="1" hangingPunct="1"/>
            <a:r>
              <a:rPr lang="en-AU" altLang="en-US" dirty="0"/>
              <a:t>for </a:t>
            </a:r>
            <a:r>
              <a:rPr lang="en-AU" altLang="en-US" dirty="0" err="1"/>
              <a:t>p.q</a:t>
            </a:r>
            <a:r>
              <a:rPr lang="en-AU" altLang="en-US" dirty="0"/>
              <a:t> (</a:t>
            </a:r>
            <a:r>
              <a:rPr lang="en-AU" altLang="en-US" dirty="0" err="1"/>
              <a:t>p,q</a:t>
            </a:r>
            <a:r>
              <a:rPr lang="en-AU" altLang="en-US" dirty="0"/>
              <a:t> prime)	</a:t>
            </a:r>
            <a:r>
              <a:rPr lang="en-AU" altLang="en-US" dirty="0">
                <a:latin typeface="Courier New" panose="02070309020205020404" pitchFamily="49" charset="0"/>
              </a:rPr>
              <a:t>ø(</a:t>
            </a:r>
            <a:r>
              <a:rPr lang="en-AU" altLang="en-US" dirty="0" err="1">
                <a:latin typeface="Courier New" panose="02070309020205020404" pitchFamily="49" charset="0"/>
              </a:rPr>
              <a:t>p.q</a:t>
            </a:r>
            <a:r>
              <a:rPr lang="en-AU" altLang="en-US" dirty="0">
                <a:latin typeface="Courier New" panose="02070309020205020404" pitchFamily="49" charset="0"/>
              </a:rPr>
              <a:t>) = (p-1)(q-1)</a:t>
            </a:r>
            <a:r>
              <a:rPr lang="en-AU" altLang="en-US" dirty="0"/>
              <a:t> </a:t>
            </a:r>
          </a:p>
          <a:p>
            <a:pPr eaLnBrk="1" hangingPunct="1"/>
            <a:r>
              <a:rPr lang="en-US" altLang="en-US" sz="2800" dirty="0" err="1"/>
              <a:t>eg</a:t>
            </a:r>
            <a:r>
              <a:rPr lang="en-US" altLang="en-US" sz="2800" dirty="0"/>
              <a:t>.</a:t>
            </a:r>
          </a:p>
          <a:p>
            <a:pPr lvl="1" eaLnBrk="1" hangingPunct="1"/>
            <a:r>
              <a:rPr lang="en-AU" altLang="en-US" dirty="0">
                <a:latin typeface="Courier New" panose="02070309020205020404" pitchFamily="49" charset="0"/>
              </a:rPr>
              <a:t>ø(37) = 36</a:t>
            </a:r>
          </a:p>
          <a:p>
            <a:pPr lvl="1" eaLnBrk="1" hangingPunct="1"/>
            <a:r>
              <a:rPr lang="en-AU" altLang="en-US" dirty="0">
                <a:latin typeface="Courier New" panose="02070309020205020404" pitchFamily="49" charset="0"/>
              </a:rPr>
              <a:t>ø(21) = (3–1)×(7–1) = 2×6 = 12</a:t>
            </a:r>
          </a:p>
          <a:p>
            <a:pPr lvl="1" eaLnBrk="1" hangingPunct="1">
              <a:buFontTx/>
              <a:buNone/>
            </a:pPr>
            <a:endParaRPr lang="en-AU" altLang="en-US" dirty="0">
              <a:latin typeface="Courier New" panose="02070309020205020404" pitchFamily="49" charset="0"/>
            </a:endParaRPr>
          </a:p>
        </p:txBody>
      </p:sp>
    </p:spTree>
    <p:extLst>
      <p:ext uri="{BB962C8B-B14F-4D97-AF65-F5344CB8AC3E}">
        <p14:creationId xmlns:p14="http://schemas.microsoft.com/office/powerpoint/2010/main" val="12568618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2400" y="152400"/>
            <a:ext cx="8229600" cy="715962"/>
          </a:xfrm>
        </p:spPr>
        <p:txBody>
          <a:bodyPr/>
          <a:lstStyle/>
          <a:p>
            <a:pPr eaLnBrk="1" hangingPunct="1"/>
            <a:r>
              <a:rPr lang="en-AU" altLang="en-US" b="1" dirty="0"/>
              <a:t>Euler's Theorem</a:t>
            </a:r>
          </a:p>
        </p:txBody>
      </p:sp>
      <p:sp>
        <p:nvSpPr>
          <p:cNvPr id="11267" name="Rectangle 3"/>
          <p:cNvSpPr>
            <a:spLocks noGrp="1" noChangeArrowheads="1"/>
          </p:cNvSpPr>
          <p:nvPr>
            <p:ph type="body" idx="1"/>
          </p:nvPr>
        </p:nvSpPr>
        <p:spPr>
          <a:xfrm>
            <a:off x="381000" y="1143000"/>
            <a:ext cx="8229600" cy="4637088"/>
          </a:xfrm>
        </p:spPr>
        <p:txBody>
          <a:bodyPr/>
          <a:lstStyle/>
          <a:p>
            <a:pPr eaLnBrk="1" hangingPunct="1"/>
            <a:r>
              <a:rPr lang="en-AU" altLang="en-US" dirty="0"/>
              <a:t>a generalisation of Fermat's Theorem </a:t>
            </a:r>
          </a:p>
          <a:p>
            <a:pPr eaLnBrk="1" hangingPunct="1"/>
            <a:r>
              <a:rPr lang="en-AU" altLang="en-US" b="1" dirty="0" err="1">
                <a:solidFill>
                  <a:srgbClr val="FF0000"/>
                </a:solidFill>
                <a:latin typeface="Courier New" panose="02070309020205020404" pitchFamily="49" charset="0"/>
              </a:rPr>
              <a:t>a</a:t>
            </a:r>
            <a:r>
              <a:rPr lang="en-AU" altLang="en-US" b="1" baseline="30000" dirty="0" err="1">
                <a:solidFill>
                  <a:srgbClr val="FF0000"/>
                </a:solidFill>
                <a:latin typeface="Courier New" panose="02070309020205020404" pitchFamily="49" charset="0"/>
              </a:rPr>
              <a:t>ø</a:t>
            </a:r>
            <a:r>
              <a:rPr lang="en-AU" altLang="en-US" b="1" baseline="30000" dirty="0">
                <a:solidFill>
                  <a:srgbClr val="FF0000"/>
                </a:solidFill>
                <a:latin typeface="Courier New" panose="02070309020205020404" pitchFamily="49" charset="0"/>
              </a:rPr>
              <a:t>(n)</a:t>
            </a:r>
            <a:r>
              <a:rPr lang="en-AU" altLang="en-US" b="1" dirty="0">
                <a:solidFill>
                  <a:srgbClr val="FF0000"/>
                </a:solidFill>
                <a:latin typeface="Courier New" panose="02070309020205020404" pitchFamily="49" charset="0"/>
              </a:rPr>
              <a:t>mod N = 1 </a:t>
            </a:r>
          </a:p>
          <a:p>
            <a:pPr lvl="1" eaLnBrk="1" hangingPunct="1"/>
            <a:r>
              <a:rPr lang="en-AU" altLang="en-US" dirty="0"/>
              <a:t>where </a:t>
            </a:r>
            <a:r>
              <a:rPr lang="en-AU" altLang="en-US" dirty="0" err="1">
                <a:latin typeface="Courier New" panose="02070309020205020404" pitchFamily="49" charset="0"/>
              </a:rPr>
              <a:t>gcd</a:t>
            </a:r>
            <a:r>
              <a:rPr lang="en-AU" altLang="en-US" dirty="0">
                <a:latin typeface="Courier New" panose="02070309020205020404" pitchFamily="49" charset="0"/>
              </a:rPr>
              <a:t>(</a:t>
            </a:r>
            <a:r>
              <a:rPr lang="en-AU" altLang="en-US" dirty="0" err="1">
                <a:latin typeface="Courier New" panose="02070309020205020404" pitchFamily="49" charset="0"/>
              </a:rPr>
              <a:t>a,N</a:t>
            </a:r>
            <a:r>
              <a:rPr lang="en-AU" altLang="en-US" dirty="0">
                <a:latin typeface="Courier New" panose="02070309020205020404" pitchFamily="49" charset="0"/>
              </a:rPr>
              <a:t>)=1 for every </a:t>
            </a:r>
            <a:r>
              <a:rPr lang="en-AU" altLang="en-US" dirty="0" err="1">
                <a:latin typeface="Courier New" panose="02070309020205020404" pitchFamily="49" charset="0"/>
              </a:rPr>
              <a:t>a,n</a:t>
            </a:r>
            <a:r>
              <a:rPr lang="en-AU" altLang="en-US" dirty="0">
                <a:latin typeface="Courier New" panose="02070309020205020404" pitchFamily="49" charset="0"/>
              </a:rPr>
              <a:t> are relatively prime.</a:t>
            </a:r>
          </a:p>
          <a:p>
            <a:pPr eaLnBrk="1" hangingPunct="1"/>
            <a:r>
              <a:rPr lang="en-US" altLang="en-US" dirty="0" err="1"/>
              <a:t>eg</a:t>
            </a:r>
            <a:r>
              <a:rPr lang="en-US" altLang="en-US" dirty="0"/>
              <a:t>.</a:t>
            </a:r>
          </a:p>
          <a:p>
            <a:pPr lvl="1" eaLnBrk="1" hangingPunct="1"/>
            <a:r>
              <a:rPr lang="en-AU" altLang="en-US" i="1" dirty="0">
                <a:latin typeface="Courier New" panose="02070309020205020404" pitchFamily="49" charset="0"/>
              </a:rPr>
              <a:t>a</a:t>
            </a:r>
            <a:r>
              <a:rPr lang="en-AU" altLang="en-US" dirty="0">
                <a:latin typeface="Courier New" panose="02070309020205020404" pitchFamily="49" charset="0"/>
              </a:rPr>
              <a:t>=3;</a:t>
            </a:r>
            <a:r>
              <a:rPr lang="en-AU" altLang="en-US" i="1" dirty="0">
                <a:latin typeface="Courier New" panose="02070309020205020404" pitchFamily="49" charset="0"/>
              </a:rPr>
              <a:t>n</a:t>
            </a:r>
            <a:r>
              <a:rPr lang="en-AU" altLang="en-US" dirty="0">
                <a:latin typeface="Courier New" panose="02070309020205020404" pitchFamily="49" charset="0"/>
              </a:rPr>
              <a:t>=10; ø(10)=4; </a:t>
            </a:r>
          </a:p>
          <a:p>
            <a:pPr lvl="1" eaLnBrk="1" hangingPunct="1"/>
            <a:r>
              <a:rPr lang="en-AU" altLang="en-US" dirty="0">
                <a:latin typeface="Courier New" panose="02070309020205020404" pitchFamily="49" charset="0"/>
              </a:rPr>
              <a:t>hence 3</a:t>
            </a:r>
            <a:r>
              <a:rPr lang="en-AU" altLang="en-US" baseline="30000" dirty="0">
                <a:latin typeface="Courier New" panose="02070309020205020404" pitchFamily="49" charset="0"/>
              </a:rPr>
              <a:t>4 </a:t>
            </a:r>
            <a:r>
              <a:rPr lang="en-AU" altLang="en-US" dirty="0">
                <a:latin typeface="Courier New" panose="02070309020205020404" pitchFamily="49" charset="0"/>
              </a:rPr>
              <a:t>= 81 = 1 mod 10</a:t>
            </a:r>
          </a:p>
          <a:p>
            <a:pPr lvl="1" eaLnBrk="1" hangingPunct="1"/>
            <a:r>
              <a:rPr lang="en-AU" altLang="en-US" i="1" dirty="0">
                <a:latin typeface="Courier New" panose="02070309020205020404" pitchFamily="49" charset="0"/>
              </a:rPr>
              <a:t>a</a:t>
            </a:r>
            <a:r>
              <a:rPr lang="en-AU" altLang="en-US" dirty="0">
                <a:latin typeface="Courier New" panose="02070309020205020404" pitchFamily="49" charset="0"/>
              </a:rPr>
              <a:t>=2;</a:t>
            </a:r>
            <a:r>
              <a:rPr lang="en-AU" altLang="en-US" i="1" dirty="0">
                <a:latin typeface="Courier New" panose="02070309020205020404" pitchFamily="49" charset="0"/>
              </a:rPr>
              <a:t>n</a:t>
            </a:r>
            <a:r>
              <a:rPr lang="en-AU" altLang="en-US" dirty="0">
                <a:latin typeface="Courier New" panose="02070309020205020404" pitchFamily="49" charset="0"/>
              </a:rPr>
              <a:t>=11; ø(11)=10;</a:t>
            </a:r>
          </a:p>
          <a:p>
            <a:pPr lvl="1" eaLnBrk="1" hangingPunct="1"/>
            <a:r>
              <a:rPr lang="en-AU" altLang="en-US" dirty="0">
                <a:latin typeface="Courier New" panose="02070309020205020404" pitchFamily="49" charset="0"/>
              </a:rPr>
              <a:t>hence 2</a:t>
            </a:r>
            <a:r>
              <a:rPr lang="en-AU" altLang="en-US" baseline="30000" dirty="0">
                <a:latin typeface="Courier New" panose="02070309020205020404" pitchFamily="49" charset="0"/>
              </a:rPr>
              <a:t>10 </a:t>
            </a:r>
            <a:r>
              <a:rPr lang="en-AU" altLang="en-US" dirty="0">
                <a:latin typeface="Courier New" panose="02070309020205020404" pitchFamily="49" charset="0"/>
              </a:rPr>
              <a:t>= 1024 = 1 mod 11</a:t>
            </a:r>
          </a:p>
          <a:p>
            <a:pPr lvl="1" eaLnBrk="1" hangingPunct="1">
              <a:buFontTx/>
              <a:buNone/>
            </a:pPr>
            <a:endParaRPr lang="en-AU" altLang="en-US" dirty="0">
              <a:latin typeface="Courier New" panose="02070309020205020404" pitchFamily="49" charset="0"/>
            </a:endParaRPr>
          </a:p>
          <a:p>
            <a:pPr eaLnBrk="1" hangingPunct="1"/>
            <a:endParaRPr lang="en-AU" altLang="en-US" dirty="0"/>
          </a:p>
          <a:p>
            <a:pPr eaLnBrk="1" hangingPunct="1"/>
            <a:endParaRPr lang="en-AU" altLang="en-US" dirty="0"/>
          </a:p>
        </p:txBody>
      </p:sp>
    </p:spTree>
    <p:extLst>
      <p:ext uri="{BB962C8B-B14F-4D97-AF65-F5344CB8AC3E}">
        <p14:creationId xmlns:p14="http://schemas.microsoft.com/office/powerpoint/2010/main" val="41281062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AU" altLang="en-US" dirty="0" err="1"/>
              <a:t>Primality</a:t>
            </a:r>
            <a:r>
              <a:rPr lang="en-AU" altLang="en-US" dirty="0"/>
              <a:t> Testing</a:t>
            </a:r>
          </a:p>
        </p:txBody>
      </p:sp>
      <p:sp>
        <p:nvSpPr>
          <p:cNvPr id="12291" name="Rectangle 3"/>
          <p:cNvSpPr>
            <a:spLocks noGrp="1" noChangeArrowheads="1"/>
          </p:cNvSpPr>
          <p:nvPr>
            <p:ph type="body" idx="1"/>
          </p:nvPr>
        </p:nvSpPr>
        <p:spPr/>
        <p:txBody>
          <a:bodyPr/>
          <a:lstStyle/>
          <a:p>
            <a:pPr eaLnBrk="1" hangingPunct="1"/>
            <a:r>
              <a:rPr lang="en-AU" altLang="en-US" sz="2800"/>
              <a:t>often need to find large prime numbers </a:t>
            </a:r>
          </a:p>
          <a:p>
            <a:pPr eaLnBrk="1" hangingPunct="1"/>
            <a:r>
              <a:rPr lang="en-AU" altLang="en-US" sz="2800"/>
              <a:t>traditionally done using </a:t>
            </a:r>
            <a:r>
              <a:rPr lang="en-AU" altLang="en-US" sz="2800" b="1"/>
              <a:t>trial division</a:t>
            </a:r>
            <a:r>
              <a:rPr lang="en-AU" altLang="en-US" sz="2800"/>
              <a:t> </a:t>
            </a:r>
          </a:p>
          <a:p>
            <a:pPr lvl="1" eaLnBrk="1" hangingPunct="1"/>
            <a:r>
              <a:rPr lang="en-AU" altLang="en-US" sz="2400"/>
              <a:t>ie. divide by all numbers (primes) in turn less than the square root of the number </a:t>
            </a:r>
          </a:p>
          <a:p>
            <a:pPr lvl="1" eaLnBrk="1" hangingPunct="1"/>
            <a:r>
              <a:rPr lang="en-AU" altLang="en-US" sz="2400"/>
              <a:t>only works for small numbers</a:t>
            </a:r>
          </a:p>
          <a:p>
            <a:pPr eaLnBrk="1" hangingPunct="1"/>
            <a:r>
              <a:rPr lang="en-AU" altLang="en-US" sz="2800"/>
              <a:t>alternatively can use statistical primality tests based on properties of primes </a:t>
            </a:r>
          </a:p>
          <a:p>
            <a:pPr lvl="1" eaLnBrk="1" hangingPunct="1"/>
            <a:r>
              <a:rPr lang="en-AU" altLang="en-US" sz="2400"/>
              <a:t>for which all primes numbers satisfy property </a:t>
            </a:r>
          </a:p>
          <a:p>
            <a:pPr lvl="1" eaLnBrk="1" hangingPunct="1"/>
            <a:r>
              <a:rPr lang="en-AU" altLang="en-US" sz="2400"/>
              <a:t>but some composite numbers, called pseudo-primes, also satisfy the property</a:t>
            </a:r>
          </a:p>
        </p:txBody>
      </p:sp>
    </p:spTree>
    <p:extLst>
      <p:ext uri="{BB962C8B-B14F-4D97-AF65-F5344CB8AC3E}">
        <p14:creationId xmlns:p14="http://schemas.microsoft.com/office/powerpoint/2010/main" val="5523567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AU" altLang="en-US"/>
              <a:t>Miller Rabin Algorithm</a:t>
            </a:r>
          </a:p>
        </p:txBody>
      </p:sp>
      <p:sp>
        <p:nvSpPr>
          <p:cNvPr id="13315" name="Rectangle 3"/>
          <p:cNvSpPr>
            <a:spLocks noGrp="1" noChangeArrowheads="1"/>
          </p:cNvSpPr>
          <p:nvPr>
            <p:ph type="body" idx="1"/>
          </p:nvPr>
        </p:nvSpPr>
        <p:spPr/>
        <p:txBody>
          <a:bodyPr/>
          <a:lstStyle/>
          <a:p>
            <a:pPr eaLnBrk="1" hangingPunct="1">
              <a:lnSpc>
                <a:spcPct val="90000"/>
              </a:lnSpc>
            </a:pPr>
            <a:r>
              <a:rPr lang="en-US" altLang="en-US" sz="2800"/>
              <a:t>a test based on Fermat’s Theorem</a:t>
            </a:r>
          </a:p>
          <a:p>
            <a:pPr eaLnBrk="1" hangingPunct="1">
              <a:lnSpc>
                <a:spcPct val="90000"/>
              </a:lnSpc>
            </a:pPr>
            <a:r>
              <a:rPr lang="en-US" altLang="en-US" sz="2800"/>
              <a:t>algorithm is:</a:t>
            </a:r>
            <a:endParaRPr lang="en-AU" altLang="en-US" sz="2800"/>
          </a:p>
          <a:p>
            <a:pPr lvl="1" eaLnBrk="1" hangingPunct="1">
              <a:lnSpc>
                <a:spcPct val="90000"/>
              </a:lnSpc>
              <a:buFontTx/>
              <a:buNone/>
            </a:pPr>
            <a:r>
              <a:rPr lang="en-AU" altLang="en-US" sz="2400"/>
              <a:t>TEST (</a:t>
            </a:r>
            <a:r>
              <a:rPr lang="en-AU" altLang="en-US" sz="2400" i="1"/>
              <a:t>n</a:t>
            </a:r>
            <a:r>
              <a:rPr lang="en-AU" altLang="en-US" sz="2400"/>
              <a:t>) is:</a:t>
            </a:r>
          </a:p>
          <a:p>
            <a:pPr lvl="1" eaLnBrk="1" hangingPunct="1">
              <a:lnSpc>
                <a:spcPct val="90000"/>
              </a:lnSpc>
              <a:buFontTx/>
              <a:buNone/>
            </a:pPr>
            <a:r>
              <a:rPr lang="en-AU" altLang="en-US" sz="2400"/>
              <a:t>1. Find integers </a:t>
            </a:r>
            <a:r>
              <a:rPr lang="en-AU" altLang="en-US" sz="2400" i="1"/>
              <a:t>k</a:t>
            </a:r>
            <a:r>
              <a:rPr lang="en-AU" altLang="en-US" sz="2400"/>
              <a:t>, </a:t>
            </a:r>
            <a:r>
              <a:rPr lang="en-AU" altLang="en-US" sz="2400" i="1"/>
              <a:t>q</a:t>
            </a:r>
            <a:r>
              <a:rPr lang="en-AU" altLang="en-US" sz="2400"/>
              <a:t>, </a:t>
            </a:r>
            <a:r>
              <a:rPr lang="en-AU" altLang="en-US" sz="2400" i="1"/>
              <a:t>k </a:t>
            </a:r>
            <a:r>
              <a:rPr lang="en-AU" altLang="en-US" sz="2400"/>
              <a:t>&gt; 0, </a:t>
            </a:r>
            <a:r>
              <a:rPr lang="en-AU" altLang="en-US" sz="2400" i="1"/>
              <a:t>q </a:t>
            </a:r>
            <a:r>
              <a:rPr lang="en-AU" altLang="en-US" sz="2400"/>
              <a:t>odd, so that </a:t>
            </a:r>
            <a:r>
              <a:rPr lang="en-AU" altLang="en-US" sz="2400">
                <a:latin typeface="Courier New" panose="02070309020205020404" pitchFamily="49" charset="0"/>
              </a:rPr>
              <a:t>(</a:t>
            </a:r>
            <a:r>
              <a:rPr lang="en-AU" altLang="en-US" sz="2400" i="1">
                <a:latin typeface="Courier New" panose="02070309020205020404" pitchFamily="49" charset="0"/>
              </a:rPr>
              <a:t>n</a:t>
            </a:r>
            <a:r>
              <a:rPr lang="en-AU" altLang="en-US" sz="2400">
                <a:latin typeface="Courier New" panose="02070309020205020404" pitchFamily="49" charset="0"/>
              </a:rPr>
              <a:t>–1)=2</a:t>
            </a:r>
            <a:r>
              <a:rPr lang="en-AU" altLang="en-US" sz="2400" i="1" baseline="30000">
                <a:latin typeface="Courier New" panose="02070309020205020404" pitchFamily="49" charset="0"/>
              </a:rPr>
              <a:t>k</a:t>
            </a:r>
            <a:r>
              <a:rPr lang="en-AU" altLang="en-US" sz="2400" i="1">
                <a:latin typeface="Courier New" panose="02070309020205020404" pitchFamily="49" charset="0"/>
              </a:rPr>
              <a:t>q</a:t>
            </a:r>
            <a:endParaRPr lang="en-AU" altLang="en-US" sz="2400"/>
          </a:p>
          <a:p>
            <a:pPr lvl="1" eaLnBrk="1" hangingPunct="1">
              <a:lnSpc>
                <a:spcPct val="90000"/>
              </a:lnSpc>
              <a:buFontTx/>
              <a:buNone/>
            </a:pPr>
            <a:r>
              <a:rPr lang="en-AU" altLang="en-US" sz="2400"/>
              <a:t>2. Select a random integer </a:t>
            </a:r>
            <a:r>
              <a:rPr lang="en-AU" altLang="en-US" sz="2400" i="1">
                <a:latin typeface="Courier New" panose="02070309020205020404" pitchFamily="49" charset="0"/>
              </a:rPr>
              <a:t>a</a:t>
            </a:r>
            <a:r>
              <a:rPr lang="en-AU" altLang="en-US" sz="2400">
                <a:latin typeface="Courier New" panose="02070309020205020404" pitchFamily="49" charset="0"/>
              </a:rPr>
              <a:t>, 1&lt;</a:t>
            </a:r>
            <a:r>
              <a:rPr lang="en-AU" altLang="en-US" sz="2400" i="1">
                <a:latin typeface="Courier New" panose="02070309020205020404" pitchFamily="49" charset="0"/>
              </a:rPr>
              <a:t>a</a:t>
            </a:r>
            <a:r>
              <a:rPr lang="en-AU" altLang="en-US" sz="2400">
                <a:latin typeface="Courier New" panose="02070309020205020404" pitchFamily="49" charset="0"/>
              </a:rPr>
              <a:t>&lt;</a:t>
            </a:r>
            <a:r>
              <a:rPr lang="en-AU" altLang="en-US" sz="2400" i="1">
                <a:latin typeface="Courier New" panose="02070309020205020404" pitchFamily="49" charset="0"/>
              </a:rPr>
              <a:t>n</a:t>
            </a:r>
            <a:r>
              <a:rPr lang="en-AU" altLang="en-US" sz="2400">
                <a:latin typeface="Courier New" panose="02070309020205020404" pitchFamily="49" charset="0"/>
              </a:rPr>
              <a:t>–1</a:t>
            </a:r>
            <a:endParaRPr lang="en-AU" altLang="en-US" sz="2400"/>
          </a:p>
          <a:p>
            <a:pPr lvl="1" eaLnBrk="1" hangingPunct="1">
              <a:lnSpc>
                <a:spcPct val="90000"/>
              </a:lnSpc>
              <a:buFontTx/>
              <a:buNone/>
            </a:pPr>
            <a:r>
              <a:rPr lang="en-AU" altLang="en-US" sz="2400"/>
              <a:t>3. </a:t>
            </a:r>
            <a:r>
              <a:rPr lang="en-AU" altLang="en-US" sz="2400" b="1"/>
              <a:t>if </a:t>
            </a:r>
            <a:r>
              <a:rPr lang="en-AU" altLang="en-US" sz="2400" i="1">
                <a:latin typeface="Courier New" panose="02070309020205020404" pitchFamily="49" charset="0"/>
              </a:rPr>
              <a:t>a</a:t>
            </a:r>
            <a:r>
              <a:rPr lang="en-AU" altLang="en-US" sz="2400" i="1" baseline="30000">
                <a:latin typeface="Courier New" panose="02070309020205020404" pitchFamily="49" charset="0"/>
              </a:rPr>
              <a:t>q</a:t>
            </a:r>
            <a:r>
              <a:rPr lang="en-AU" altLang="en-US" sz="2400" i="1">
                <a:latin typeface="Courier New" panose="02070309020205020404" pitchFamily="49" charset="0"/>
              </a:rPr>
              <a:t> </a:t>
            </a:r>
            <a:r>
              <a:rPr lang="en-AU" altLang="en-US" sz="2400">
                <a:latin typeface="Courier New" panose="02070309020205020404" pitchFamily="49" charset="0"/>
              </a:rPr>
              <a:t>mod </a:t>
            </a:r>
            <a:r>
              <a:rPr lang="en-AU" altLang="en-US" sz="2400" i="1">
                <a:latin typeface="Courier New" panose="02070309020205020404" pitchFamily="49" charset="0"/>
              </a:rPr>
              <a:t>n </a:t>
            </a:r>
            <a:r>
              <a:rPr lang="en-AU" altLang="en-US" sz="2400">
                <a:latin typeface="Courier New" panose="02070309020205020404" pitchFamily="49" charset="0"/>
              </a:rPr>
              <a:t>= 1</a:t>
            </a:r>
            <a:r>
              <a:rPr lang="en-AU" altLang="en-US" sz="2400"/>
              <a:t> </a:t>
            </a:r>
            <a:r>
              <a:rPr lang="en-AU" altLang="en-US" sz="2400" b="1"/>
              <a:t>then </a:t>
            </a:r>
            <a:r>
              <a:rPr lang="en-AU" altLang="en-US" sz="2400"/>
              <a:t>return (“maybe prime");</a:t>
            </a:r>
          </a:p>
          <a:p>
            <a:pPr lvl="1" eaLnBrk="1" hangingPunct="1">
              <a:lnSpc>
                <a:spcPct val="90000"/>
              </a:lnSpc>
              <a:buFontTx/>
              <a:buNone/>
            </a:pPr>
            <a:r>
              <a:rPr lang="en-AU" altLang="en-US" sz="2400"/>
              <a:t>4. </a:t>
            </a:r>
            <a:r>
              <a:rPr lang="en-AU" altLang="en-US" sz="2400" b="1"/>
              <a:t>for </a:t>
            </a:r>
            <a:r>
              <a:rPr lang="en-AU" altLang="en-US" sz="2400" i="1"/>
              <a:t>j </a:t>
            </a:r>
            <a:r>
              <a:rPr lang="en-AU" altLang="en-US" sz="2400"/>
              <a:t>= 0 </a:t>
            </a:r>
            <a:r>
              <a:rPr lang="en-AU" altLang="en-US" sz="2400" b="1"/>
              <a:t>to </a:t>
            </a:r>
            <a:r>
              <a:rPr lang="en-AU" altLang="en-US" sz="2400" i="1"/>
              <a:t>k </a:t>
            </a:r>
            <a:r>
              <a:rPr lang="en-AU" altLang="en-US" sz="2400"/>
              <a:t>– 1 </a:t>
            </a:r>
            <a:r>
              <a:rPr lang="en-AU" altLang="en-US" sz="2400" b="1"/>
              <a:t>do</a:t>
            </a:r>
          </a:p>
          <a:p>
            <a:pPr lvl="1" eaLnBrk="1" hangingPunct="1">
              <a:lnSpc>
                <a:spcPct val="90000"/>
              </a:lnSpc>
              <a:buFontTx/>
              <a:buNone/>
            </a:pPr>
            <a:r>
              <a:rPr lang="en-AU" altLang="en-US" sz="2400"/>
              <a:t>	5. </a:t>
            </a:r>
            <a:r>
              <a:rPr lang="en-AU" altLang="en-US" sz="2400" b="1"/>
              <a:t>if</a:t>
            </a:r>
            <a:r>
              <a:rPr lang="en-AU" altLang="en-US" sz="2400"/>
              <a:t> (</a:t>
            </a:r>
            <a:r>
              <a:rPr lang="en-AU" altLang="en-US" sz="2400" i="1">
                <a:latin typeface="Courier New" panose="02070309020205020404" pitchFamily="49" charset="0"/>
              </a:rPr>
              <a:t>a</a:t>
            </a:r>
            <a:r>
              <a:rPr lang="en-AU" altLang="en-US" sz="2400" baseline="30000">
                <a:latin typeface="Courier New" panose="02070309020205020404" pitchFamily="49" charset="0"/>
              </a:rPr>
              <a:t>2</a:t>
            </a:r>
            <a:r>
              <a:rPr lang="en-AU" altLang="en-US" sz="2400" i="1" baseline="60000">
                <a:latin typeface="Courier New" panose="02070309020205020404" pitchFamily="49" charset="0"/>
              </a:rPr>
              <a:t>j</a:t>
            </a:r>
            <a:r>
              <a:rPr lang="en-AU" altLang="en-US" sz="2400" i="1" baseline="30000">
                <a:latin typeface="Courier New" panose="02070309020205020404" pitchFamily="49" charset="0"/>
              </a:rPr>
              <a:t>q</a:t>
            </a:r>
            <a:r>
              <a:rPr lang="en-AU" altLang="en-US" sz="2400" i="1">
                <a:latin typeface="Courier New" panose="02070309020205020404" pitchFamily="49" charset="0"/>
              </a:rPr>
              <a:t> </a:t>
            </a:r>
            <a:r>
              <a:rPr lang="en-AU" altLang="en-US" sz="2400">
                <a:latin typeface="Courier New" panose="02070309020205020404" pitchFamily="49" charset="0"/>
              </a:rPr>
              <a:t>mod </a:t>
            </a:r>
            <a:r>
              <a:rPr lang="en-AU" altLang="en-US" sz="2400" i="1">
                <a:latin typeface="Courier New" panose="02070309020205020404" pitchFamily="49" charset="0"/>
              </a:rPr>
              <a:t>n </a:t>
            </a:r>
            <a:r>
              <a:rPr lang="en-AU" altLang="en-US" sz="2400">
                <a:latin typeface="Courier New" panose="02070309020205020404" pitchFamily="49" charset="0"/>
              </a:rPr>
              <a:t>= </a:t>
            </a:r>
            <a:r>
              <a:rPr lang="en-AU" altLang="en-US" sz="2400" i="1">
                <a:latin typeface="Courier New" panose="02070309020205020404" pitchFamily="49" charset="0"/>
              </a:rPr>
              <a:t>n</a:t>
            </a:r>
            <a:r>
              <a:rPr lang="en-AU" altLang="en-US" sz="2400">
                <a:latin typeface="Courier New" panose="02070309020205020404" pitchFamily="49" charset="0"/>
              </a:rPr>
              <a:t>-1</a:t>
            </a:r>
            <a:r>
              <a:rPr lang="en-AU" altLang="en-US" sz="2400"/>
              <a:t>)</a:t>
            </a:r>
          </a:p>
          <a:p>
            <a:pPr lvl="1" eaLnBrk="1" hangingPunct="1">
              <a:lnSpc>
                <a:spcPct val="90000"/>
              </a:lnSpc>
              <a:buFontTx/>
              <a:buNone/>
            </a:pPr>
            <a:r>
              <a:rPr lang="en-AU" altLang="en-US" sz="2400" b="1"/>
              <a:t>		  then </a:t>
            </a:r>
            <a:r>
              <a:rPr lang="en-AU" altLang="en-US" sz="2400"/>
              <a:t>return(" maybe prime ")</a:t>
            </a:r>
          </a:p>
          <a:p>
            <a:pPr lvl="1" eaLnBrk="1" hangingPunct="1">
              <a:lnSpc>
                <a:spcPct val="90000"/>
              </a:lnSpc>
              <a:buFontTx/>
              <a:buNone/>
            </a:pPr>
            <a:r>
              <a:rPr lang="en-AU" altLang="en-US" sz="2400"/>
              <a:t>6. return ("composite")</a:t>
            </a:r>
          </a:p>
          <a:p>
            <a:pPr eaLnBrk="1" hangingPunct="1">
              <a:lnSpc>
                <a:spcPct val="90000"/>
              </a:lnSpc>
            </a:pPr>
            <a:endParaRPr lang="en-AU" altLang="en-US" sz="2800"/>
          </a:p>
        </p:txBody>
      </p:sp>
    </p:spTree>
    <p:extLst>
      <p:ext uri="{BB962C8B-B14F-4D97-AF65-F5344CB8AC3E}">
        <p14:creationId xmlns:p14="http://schemas.microsoft.com/office/powerpoint/2010/main" val="3614477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33C91-B0C9-448E-5DDA-1F431876D2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3FA9CF2-2355-7B6F-E5C3-4743857FEB08}"/>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Key size: </a:t>
            </a:r>
          </a:p>
          <a:p>
            <a:pPr algn="just"/>
            <a:r>
              <a:rPr lang="en-US" sz="2800" dirty="0">
                <a:latin typeface="Times New Roman" panose="02020603050405020304" pitchFamily="18" charset="0"/>
                <a:cs typeface="Times New Roman" panose="02020603050405020304" pitchFamily="18" charset="0"/>
              </a:rPr>
              <a:t>Larger key size means greater security but may decrease encryption/ decryption speed. </a:t>
            </a:r>
          </a:p>
          <a:p>
            <a:pPr algn="just"/>
            <a:r>
              <a:rPr lang="en-US" sz="2800" dirty="0">
                <a:latin typeface="Times New Roman" panose="02020603050405020304" pitchFamily="18" charset="0"/>
                <a:cs typeface="Times New Roman" panose="02020603050405020304" pitchFamily="18" charset="0"/>
              </a:rPr>
              <a:t>The greater security is achieved by greater resistance to brute-force attacks and greater confusion. </a:t>
            </a:r>
          </a:p>
          <a:p>
            <a:pPr algn="just"/>
            <a:r>
              <a:rPr lang="en-US" sz="2800" dirty="0">
                <a:latin typeface="Times New Roman" panose="02020603050405020304" pitchFamily="18" charset="0"/>
                <a:cs typeface="Times New Roman" panose="02020603050405020304" pitchFamily="18" charset="0"/>
              </a:rPr>
              <a:t>Key sizes of 64 bits or less are now widely considered to be inadequate, and 128 bits has become a common size.</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C33BF66-623A-77B8-C231-7C6F1FEE9C7C}"/>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4700373B-A5F4-1A15-F226-2A3AEEB3D701}"/>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5249253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8600" y="152400"/>
            <a:ext cx="8229600" cy="715962"/>
          </a:xfrm>
        </p:spPr>
        <p:txBody>
          <a:bodyPr/>
          <a:lstStyle/>
          <a:p>
            <a:pPr eaLnBrk="1" hangingPunct="1"/>
            <a:r>
              <a:rPr lang="en-AU" altLang="en-US" dirty="0"/>
              <a:t>Chinese Remainder Theorem</a:t>
            </a:r>
          </a:p>
        </p:txBody>
      </p:sp>
      <p:sp>
        <p:nvSpPr>
          <p:cNvPr id="16387" name="Rectangle 3"/>
          <p:cNvSpPr>
            <a:spLocks noGrp="1" noChangeArrowheads="1"/>
          </p:cNvSpPr>
          <p:nvPr>
            <p:ph type="body" idx="1"/>
          </p:nvPr>
        </p:nvSpPr>
        <p:spPr>
          <a:xfrm>
            <a:off x="152400" y="1066800"/>
            <a:ext cx="8534400" cy="4924425"/>
          </a:xfrm>
        </p:spPr>
        <p:txBody>
          <a:bodyPr/>
          <a:lstStyle/>
          <a:p>
            <a:pPr eaLnBrk="1" hangingPunct="1"/>
            <a:r>
              <a:rPr lang="en-AU" altLang="en-US" dirty="0"/>
              <a:t>used to speed up modulo computations </a:t>
            </a:r>
          </a:p>
          <a:p>
            <a:pPr eaLnBrk="1" hangingPunct="1"/>
            <a:r>
              <a:rPr lang="en-AU" altLang="en-US" dirty="0"/>
              <a:t>working modulo a product of numbers </a:t>
            </a:r>
          </a:p>
          <a:p>
            <a:pPr lvl="1" eaLnBrk="1" hangingPunct="1"/>
            <a:r>
              <a:rPr lang="en-AU" altLang="en-US" dirty="0" err="1"/>
              <a:t>eg</a:t>
            </a:r>
            <a:r>
              <a:rPr lang="en-AU" altLang="en-US" dirty="0"/>
              <a:t>. mod M = m</a:t>
            </a:r>
            <a:r>
              <a:rPr lang="en-AU" altLang="en-US" baseline="-25000" dirty="0"/>
              <a:t>1</a:t>
            </a:r>
            <a:r>
              <a:rPr lang="en-AU" altLang="en-US" dirty="0"/>
              <a:t>m</a:t>
            </a:r>
            <a:r>
              <a:rPr lang="en-AU" altLang="en-US" baseline="-25000" dirty="0"/>
              <a:t>2</a:t>
            </a:r>
            <a:r>
              <a:rPr lang="en-AU" altLang="en-US" dirty="0"/>
              <a:t>..m</a:t>
            </a:r>
            <a:r>
              <a:rPr lang="en-AU" altLang="en-US" baseline="-25000" dirty="0"/>
              <a:t>k</a:t>
            </a:r>
            <a:r>
              <a:rPr lang="en-AU" altLang="en-US" dirty="0"/>
              <a:t> </a:t>
            </a:r>
          </a:p>
          <a:p>
            <a:pPr eaLnBrk="1" hangingPunct="1"/>
            <a:r>
              <a:rPr lang="en-AU" altLang="en-US" dirty="0"/>
              <a:t>Chinese Remainder theorem lets us work in each moduli m</a:t>
            </a:r>
            <a:r>
              <a:rPr lang="en-AU" altLang="en-US" baseline="-25000" dirty="0"/>
              <a:t>i </a:t>
            </a:r>
            <a:r>
              <a:rPr lang="en-AU" altLang="en-US" dirty="0"/>
              <a:t>separately </a:t>
            </a:r>
          </a:p>
          <a:p>
            <a:pPr eaLnBrk="1" hangingPunct="1"/>
            <a:r>
              <a:rPr lang="en-AU" altLang="en-US" dirty="0"/>
              <a:t>since computational cost is proportional to size, this is faster than working in the full modulus M</a:t>
            </a:r>
          </a:p>
        </p:txBody>
      </p:sp>
    </p:spTree>
    <p:extLst>
      <p:ext uri="{BB962C8B-B14F-4D97-AF65-F5344CB8AC3E}">
        <p14:creationId xmlns:p14="http://schemas.microsoft.com/office/powerpoint/2010/main" val="4173080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 y="203994"/>
            <a:ext cx="8229600" cy="633412"/>
          </a:xfrm>
        </p:spPr>
        <p:txBody>
          <a:bodyPr/>
          <a:lstStyle/>
          <a:p>
            <a:pPr eaLnBrk="1" hangingPunct="1"/>
            <a:r>
              <a:rPr lang="en-AU" altLang="en-US" dirty="0"/>
              <a:t>Chinese Remainder Theorem</a:t>
            </a:r>
          </a:p>
        </p:txBody>
      </p:sp>
      <p:sp>
        <p:nvSpPr>
          <p:cNvPr id="18435" name="Rectangle 3"/>
          <p:cNvSpPr>
            <a:spLocks noGrp="1" noChangeArrowheads="1"/>
          </p:cNvSpPr>
          <p:nvPr>
            <p:ph type="body" idx="1"/>
          </p:nvPr>
        </p:nvSpPr>
        <p:spPr>
          <a:xfrm>
            <a:off x="457200" y="1196975"/>
            <a:ext cx="8507413" cy="2952750"/>
          </a:xfrm>
        </p:spPr>
        <p:txBody>
          <a:bodyPr/>
          <a:lstStyle/>
          <a:p>
            <a:pPr eaLnBrk="1" hangingPunct="1"/>
            <a:r>
              <a:rPr lang="en-AU" altLang="en-US" sz="2800" dirty="0"/>
              <a:t>can implement CRT in several ways</a:t>
            </a:r>
          </a:p>
          <a:p>
            <a:pPr eaLnBrk="1" hangingPunct="1"/>
            <a:r>
              <a:rPr lang="en-AU" altLang="en-US" sz="2800" dirty="0"/>
              <a:t>It is possible to reconstruct the integers in a certain range from their residues modulo to attain set of pairwise relatively prime moduli.</a:t>
            </a:r>
          </a:p>
          <a:p>
            <a:pPr eaLnBrk="1" hangingPunct="1"/>
            <a:r>
              <a:rPr lang="en-AU" altLang="en-US" sz="2800" dirty="0"/>
              <a:t>to compute (A mod M) we can first compute all (</a:t>
            </a:r>
            <a:r>
              <a:rPr lang="en-AU" altLang="en-US" sz="2800" dirty="0" err="1"/>
              <a:t>a</a:t>
            </a:r>
            <a:r>
              <a:rPr lang="en-AU" altLang="en-US" sz="2800" baseline="-25000" dirty="0" err="1"/>
              <a:t>i</a:t>
            </a:r>
            <a:r>
              <a:rPr lang="en-AU" altLang="en-US" sz="2800" dirty="0"/>
              <a:t> mod m</a:t>
            </a:r>
            <a:r>
              <a:rPr lang="en-AU" altLang="en-US" sz="2800" baseline="-25000" dirty="0"/>
              <a:t>i</a:t>
            </a:r>
            <a:r>
              <a:rPr lang="en-AU" altLang="en-US" sz="2800" dirty="0"/>
              <a:t>) separately and then combine results to get answer using:</a:t>
            </a:r>
          </a:p>
          <a:p>
            <a:pPr lvl="1" eaLnBrk="1" hangingPunct="1"/>
            <a:endParaRPr lang="en-AU" altLang="en-US" dirty="0"/>
          </a:p>
          <a:p>
            <a:pPr eaLnBrk="1" hangingPunct="1"/>
            <a:endParaRPr lang="en-AU" altLang="en-US" sz="2800" dirty="0"/>
          </a:p>
        </p:txBody>
      </p:sp>
      <p:pic>
        <p:nvPicPr>
          <p:cNvPr id="3" name="Picture 2">
            <a:extLst>
              <a:ext uri="{FF2B5EF4-FFF2-40B4-BE49-F238E27FC236}">
                <a16:creationId xmlns:a16="http://schemas.microsoft.com/office/drawing/2014/main" id="{C2B5B629-7158-ED39-405C-68FB9EA168B5}"/>
              </a:ext>
            </a:extLst>
          </p:cNvPr>
          <p:cNvPicPr>
            <a:picLocks noChangeAspect="1"/>
          </p:cNvPicPr>
          <p:nvPr/>
        </p:nvPicPr>
        <p:blipFill>
          <a:blip r:embed="rId3"/>
          <a:stretch>
            <a:fillRect/>
          </a:stretch>
        </p:blipFill>
        <p:spPr>
          <a:xfrm>
            <a:off x="2819400" y="4748508"/>
            <a:ext cx="2255682" cy="737892"/>
          </a:xfrm>
          <a:prstGeom prst="rect">
            <a:avLst/>
          </a:prstGeom>
        </p:spPr>
      </p:pic>
      <p:pic>
        <p:nvPicPr>
          <p:cNvPr id="5" name="Picture 4">
            <a:extLst>
              <a:ext uri="{FF2B5EF4-FFF2-40B4-BE49-F238E27FC236}">
                <a16:creationId xmlns:a16="http://schemas.microsoft.com/office/drawing/2014/main" id="{36EF869B-BE0F-4A9E-FFED-4E3846D662E1}"/>
              </a:ext>
            </a:extLst>
          </p:cNvPr>
          <p:cNvPicPr>
            <a:picLocks noChangeAspect="1"/>
          </p:cNvPicPr>
          <p:nvPr/>
        </p:nvPicPr>
        <p:blipFill>
          <a:blip r:embed="rId4"/>
          <a:stretch>
            <a:fillRect/>
          </a:stretch>
        </p:blipFill>
        <p:spPr>
          <a:xfrm>
            <a:off x="3656782" y="5562601"/>
            <a:ext cx="3223539" cy="838200"/>
          </a:xfrm>
          <a:prstGeom prst="rect">
            <a:avLst/>
          </a:prstGeom>
        </p:spPr>
      </p:pic>
    </p:spTree>
    <p:extLst>
      <p:ext uri="{BB962C8B-B14F-4D97-AF65-F5344CB8AC3E}">
        <p14:creationId xmlns:p14="http://schemas.microsoft.com/office/powerpoint/2010/main" val="168407751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912EF-C7ED-F0A9-B47C-98EFB308023D}"/>
              </a:ext>
            </a:extLst>
          </p:cNvPr>
          <p:cNvSpPr>
            <a:spLocks noGrp="1"/>
          </p:cNvSpPr>
          <p:nvPr>
            <p:ph type="title"/>
          </p:nvPr>
        </p:nvSpPr>
        <p:spPr/>
        <p:txBody>
          <a:bodyPr/>
          <a:lstStyle/>
          <a:p>
            <a:r>
              <a:rPr lang="en-IN"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5AE9BE-919E-D60E-755D-7DCA23517109}"/>
                  </a:ext>
                </a:extLst>
              </p:cNvPr>
              <p:cNvSpPr>
                <a:spLocks noGrp="1"/>
              </p:cNvSpPr>
              <p:nvPr>
                <p:ph idx="1"/>
              </p:nvPr>
            </p:nvSpPr>
            <p:spPr/>
            <p:txBody>
              <a:bodyPr/>
              <a:lstStyle/>
              <a:p>
                <a:pPr marL="0" indent="0">
                  <a:buNone/>
                </a:pPr>
                <a:r>
                  <a:rPr lang="en-IN" sz="2400" dirty="0">
                    <a:latin typeface="Times New Roman" panose="02020603050405020304" pitchFamily="18" charset="0"/>
                    <a:cs typeface="Times New Roman" panose="02020603050405020304" pitchFamily="18" charset="0"/>
                  </a:rPr>
                  <a:t>Find </a:t>
                </a:r>
                <a:r>
                  <a:rPr lang="en-IN" sz="2400" b="1" dirty="0">
                    <a:latin typeface="Times New Roman" panose="02020603050405020304" pitchFamily="18" charset="0"/>
                    <a:cs typeface="Times New Roman" panose="02020603050405020304" pitchFamily="18" charset="0"/>
                  </a:rPr>
                  <a:t>X</a:t>
                </a:r>
                <a:r>
                  <a:rPr lang="en-IN" sz="2400" dirty="0">
                    <a:latin typeface="Times New Roman" panose="02020603050405020304" pitchFamily="18" charset="0"/>
                    <a:cs typeface="Times New Roman" panose="02020603050405020304" pitchFamily="18" charset="0"/>
                  </a:rPr>
                  <a:t> for the given set of congruent equations using CRT</a:t>
                </a:r>
              </a:p>
              <a:p>
                <a:pPr marL="0" indent="0">
                  <a:buNone/>
                </a:pPr>
                <a:r>
                  <a:rPr lang="en-IN" sz="2400" dirty="0">
                    <a:latin typeface="Times New Roman" panose="02020603050405020304" pitchFamily="18" charset="0"/>
                    <a:cs typeface="Times New Roman" panose="02020603050405020304" pitchFamily="18" charset="0"/>
                  </a:rPr>
                  <a:t>X ≡ 2 (mod 3)</a:t>
                </a:r>
              </a:p>
              <a:p>
                <a:pPr marL="0" indent="0">
                  <a:buNone/>
                </a:pPr>
                <a:r>
                  <a:rPr lang="en-IN" sz="2400" dirty="0">
                    <a:latin typeface="Times New Roman" panose="02020603050405020304" pitchFamily="18" charset="0"/>
                    <a:cs typeface="Times New Roman" panose="02020603050405020304" pitchFamily="18" charset="0"/>
                  </a:rPr>
                  <a:t>X ≡ 3 (mod 5)</a:t>
                </a:r>
              </a:p>
              <a:p>
                <a:pPr marL="0" indent="0">
                  <a:buNone/>
                </a:pPr>
                <a:r>
                  <a:rPr lang="en-IN" sz="2400" dirty="0">
                    <a:latin typeface="Times New Roman" panose="02020603050405020304" pitchFamily="18" charset="0"/>
                    <a:cs typeface="Times New Roman" panose="02020603050405020304" pitchFamily="18" charset="0"/>
                  </a:rPr>
                  <a:t>X ≡ 2 (mod 7)</a:t>
                </a:r>
              </a:p>
              <a:p>
                <a:pPr marL="0" indent="0">
                  <a:buNone/>
                </a:pPr>
                <a:r>
                  <a:rPr lang="en-IN" sz="2400" dirty="0">
                    <a:latin typeface="Times New Roman" panose="02020603050405020304" pitchFamily="18" charset="0"/>
                    <a:cs typeface="Times New Roman" panose="02020603050405020304" pitchFamily="18" charset="0"/>
                  </a:rPr>
                  <a:t>Solution:</a:t>
                </a:r>
              </a:p>
              <a:p>
                <a:pPr marL="0" indent="0">
                  <a:buNone/>
                </a:pPr>
                <a:r>
                  <a:rPr lang="en-IN" sz="2400" dirty="0">
                    <a:latin typeface="Times New Roman" panose="02020603050405020304" pitchFamily="18" charset="0"/>
                    <a:cs typeface="Times New Roman" panose="02020603050405020304" pitchFamily="18" charset="0"/>
                  </a:rPr>
                  <a:t>a1=2, a2=3 </a:t>
                </a:r>
                <a:r>
                  <a:rPr lang="en-IN" sz="2400">
                    <a:latin typeface="Times New Roman" panose="02020603050405020304" pitchFamily="18" charset="0"/>
                    <a:cs typeface="Times New Roman" panose="02020603050405020304" pitchFamily="18" charset="0"/>
                  </a:rPr>
                  <a:t>and a3=2.</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a:latin typeface="Times New Roman" panose="02020603050405020304" pitchFamily="18" charset="0"/>
                    <a:cs typeface="Times New Roman" panose="02020603050405020304" pitchFamily="18" charset="0"/>
                  </a:rPr>
                  <a:t>n1=3, n2=5, n3=7</a:t>
                </a:r>
              </a:p>
              <a:p>
                <a:pPr marL="0" indent="0">
                  <a:buNone/>
                </a:pPr>
                <a:r>
                  <a:rPr lang="en-IN" sz="2400" dirty="0">
                    <a:latin typeface="Times New Roman" panose="02020603050405020304" pitchFamily="18" charset="0"/>
                    <a:cs typeface="Times New Roman" panose="02020603050405020304" pitchFamily="18" charset="0"/>
                  </a:rPr>
                  <a:t>N=n1 x n2 x n3 = 3 x 5 x 7 = 105</a:t>
                </a:r>
              </a:p>
              <a:p>
                <a:pPr marL="0" indent="0">
                  <a:buNone/>
                </a:pPr>
                <a:r>
                  <a:rPr lang="en-IN" sz="2400" dirty="0">
                    <a:latin typeface="Times New Roman" panose="02020603050405020304" pitchFamily="18" charset="0"/>
                    <a:cs typeface="Times New Roman" panose="02020603050405020304" pitchFamily="18" charset="0"/>
                  </a:rPr>
                  <a:t>Now N1=N/n1 = 105/3 = 35 </a:t>
                </a:r>
              </a:p>
              <a:p>
                <a:pPr marL="0" indent="0">
                  <a:buNone/>
                </a:pPr>
                <a:r>
                  <a:rPr lang="en-IN" sz="2400" dirty="0">
                    <a:latin typeface="Times New Roman" panose="02020603050405020304" pitchFamily="18" charset="0"/>
                    <a:cs typeface="Times New Roman" panose="02020603050405020304" pitchFamily="18" charset="0"/>
                  </a:rPr>
                  <a:t>       N1* </a:t>
                </a:r>
                <a14:m>
                  <m:oMath xmlns:m="http://schemas.openxmlformats.org/officeDocument/2006/math">
                    <m:sSup>
                      <m:sSupPr>
                        <m:ctrlPr>
                          <a:rPr lang="en-IN" sz="2400" i="1" smtClean="0">
                            <a:latin typeface="Cambria Math" panose="02040503050406030204" pitchFamily="18" charset="0"/>
                            <a:cs typeface="Times New Roman" panose="02020603050405020304" pitchFamily="18" charset="0"/>
                          </a:rPr>
                        </m:ctrlPr>
                      </m:sSupPr>
                      <m:e>
                        <m:r>
                          <a:rPr lang="en-IN" sz="2400" b="0" i="1" smtClean="0">
                            <a:latin typeface="Cambria Math" panose="02040503050406030204" pitchFamily="18" charset="0"/>
                            <a:cs typeface="Times New Roman" panose="02020603050405020304" pitchFamily="18" charset="0"/>
                          </a:rPr>
                          <m:t>𝑁</m:t>
                        </m:r>
                        <m:r>
                          <a:rPr lang="en-IN" sz="2400" b="0" i="1" smtClean="0">
                            <a:latin typeface="Cambria Math" panose="02040503050406030204" pitchFamily="18" charset="0"/>
                            <a:cs typeface="Times New Roman" panose="02020603050405020304" pitchFamily="18" charset="0"/>
                          </a:rPr>
                          <m:t>1</m:t>
                        </m:r>
                      </m:e>
                      <m:sup>
                        <m:r>
                          <a:rPr lang="en-IN" sz="2400" b="0" i="1" smtClean="0">
                            <a:latin typeface="Cambria Math" panose="02040503050406030204" pitchFamily="18" charset="0"/>
                            <a:cs typeface="Times New Roman" panose="02020603050405020304" pitchFamily="18" charset="0"/>
                          </a:rPr>
                          <m:t>−1</m:t>
                        </m:r>
                      </m:sup>
                    </m:sSup>
                  </m:oMath>
                </a14:m>
                <a:r>
                  <a:rPr lang="en-IN" sz="2400" dirty="0">
                    <a:latin typeface="Times New Roman" panose="02020603050405020304" pitchFamily="18" charset="0"/>
                    <a:cs typeface="Times New Roman" panose="02020603050405020304" pitchFamily="18" charset="0"/>
                  </a:rPr>
                  <a:t> =  1 mod n1  </a:t>
                </a:r>
              </a:p>
              <a:p>
                <a:pPr marL="0" indent="0">
                  <a:buNone/>
                </a:pPr>
                <a:r>
                  <a:rPr lang="en-IN" sz="24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400" i="1" smtClean="0">
                            <a:latin typeface="Cambria Math" panose="02040503050406030204" pitchFamily="18" charset="0"/>
                            <a:cs typeface="Times New Roman" panose="02020603050405020304" pitchFamily="18" charset="0"/>
                          </a:rPr>
                        </m:ctrlPr>
                      </m:sSupPr>
                      <m:e>
                        <m:r>
                          <a:rPr lang="en-IN" sz="2400" b="0" i="1" smtClean="0">
                            <a:latin typeface="Cambria Math" panose="02040503050406030204" pitchFamily="18" charset="0"/>
                            <a:cs typeface="Times New Roman" panose="02020603050405020304" pitchFamily="18" charset="0"/>
                          </a:rPr>
                          <m:t>𝑁</m:t>
                        </m:r>
                        <m:r>
                          <a:rPr lang="en-IN" sz="2400" b="0" i="1" smtClean="0">
                            <a:latin typeface="Cambria Math" panose="02040503050406030204" pitchFamily="18" charset="0"/>
                            <a:cs typeface="Times New Roman" panose="02020603050405020304" pitchFamily="18" charset="0"/>
                          </a:rPr>
                          <m:t>1</m:t>
                        </m:r>
                      </m:e>
                      <m:sup>
                        <m:r>
                          <a:rPr lang="en-IN" sz="2400" b="0" i="1" smtClean="0">
                            <a:latin typeface="Cambria Math" panose="02040503050406030204" pitchFamily="18" charset="0"/>
                            <a:cs typeface="Times New Roman" panose="02020603050405020304" pitchFamily="18" charset="0"/>
                          </a:rPr>
                          <m:t>−1</m:t>
                        </m:r>
                      </m:sup>
                    </m:sSup>
                  </m:oMath>
                </a14:m>
                <a:r>
                  <a:rPr lang="en-IN" sz="2400" dirty="0">
                    <a:latin typeface="Times New Roman" panose="02020603050405020304" pitchFamily="18" charset="0"/>
                    <a:cs typeface="Times New Roman" panose="02020603050405020304" pitchFamily="18" charset="0"/>
                  </a:rPr>
                  <a:t> = 2</a:t>
                </a:r>
              </a:p>
              <a:p>
                <a:pPr marL="0" indent="0">
                  <a:buNone/>
                </a:pPr>
                <a:r>
                  <a:rPr lang="en-IN" sz="2400" dirty="0">
                    <a:latin typeface="Times New Roman" panose="02020603050405020304" pitchFamily="18" charset="0"/>
                    <a:cs typeface="Times New Roman" panose="02020603050405020304" pitchFamily="18" charset="0"/>
                  </a:rPr>
                  <a:t>         </a:t>
                </a:r>
              </a:p>
            </p:txBody>
          </p:sp>
        </mc:Choice>
        <mc:Fallback xmlns="">
          <p:sp>
            <p:nvSpPr>
              <p:cNvPr id="3" name="Content Placeholder 2">
                <a:extLst>
                  <a:ext uri="{FF2B5EF4-FFF2-40B4-BE49-F238E27FC236}">
                    <a16:creationId xmlns:a16="http://schemas.microsoft.com/office/drawing/2014/main" id="{A35AE9BE-919E-D60E-755D-7DCA23517109}"/>
                  </a:ext>
                </a:extLst>
              </p:cNvPr>
              <p:cNvSpPr>
                <a:spLocks noGrp="1" noRot="1" noChangeAspect="1" noMove="1" noResize="1" noEditPoints="1" noAdjustHandles="1" noChangeArrowheads="1" noChangeShapeType="1" noTextEdit="1"/>
              </p:cNvSpPr>
              <p:nvPr>
                <p:ph idx="1"/>
              </p:nvPr>
            </p:nvSpPr>
            <p:spPr>
              <a:blipFill>
                <a:blip r:embed="rId2"/>
                <a:stretch>
                  <a:fillRect l="-1111" t="-1042" b="-6510"/>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40039CF4-A677-1FC6-63AC-370F0F22E5EF}"/>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E418B06A-FC1D-A5A0-104C-31C7F6786CBC}"/>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426284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47158-C9CD-CF70-7BEE-DF16C05292D9}"/>
              </a:ext>
            </a:extLst>
          </p:cNvPr>
          <p:cNvSpPr>
            <a:spLocks noGrp="1"/>
          </p:cNvSpPr>
          <p:nvPr>
            <p:ph type="title"/>
          </p:nvPr>
        </p:nvSpPr>
        <p:spPr/>
        <p:txBody>
          <a:bodyPr/>
          <a:lstStyle/>
          <a:p>
            <a:endParaRPr lang="en-IN"/>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3AF371-A524-2987-2995-F12B096F378A}"/>
                  </a:ext>
                </a:extLst>
              </p:cNvPr>
              <p:cNvSpPr>
                <a:spLocks noGrp="1"/>
              </p:cNvSpPr>
              <p:nvPr>
                <p:ph idx="1"/>
              </p:nvPr>
            </p:nvSpPr>
            <p:spPr/>
            <p:txBody>
              <a:bodyPr/>
              <a:lstStyle/>
              <a:p>
                <a:pPr marL="0" indent="0">
                  <a:buNone/>
                </a:pPr>
                <a:r>
                  <a:rPr lang="en-IN" sz="2400" dirty="0">
                    <a:latin typeface="Times New Roman" panose="02020603050405020304" pitchFamily="18" charset="0"/>
                    <a:cs typeface="Times New Roman" panose="02020603050405020304" pitchFamily="18" charset="0"/>
                  </a:rPr>
                  <a:t>N2=N/n2 = 105/5 = 21</a:t>
                </a:r>
              </a:p>
              <a:p>
                <a:pPr marL="0" indent="0">
                  <a:buNone/>
                </a:pP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𝑁</m:t>
                        </m:r>
                        <m:r>
                          <a:rPr lang="en-IN" sz="2400" b="0" i="1" smtClean="0">
                            <a:latin typeface="Cambria Math" panose="02040503050406030204" pitchFamily="18" charset="0"/>
                          </a:rPr>
                          <m:t>2</m:t>
                        </m:r>
                      </m:e>
                      <m:sup>
                        <m:r>
                          <a:rPr lang="en-IN" sz="2400" b="0" i="1" smtClean="0">
                            <a:latin typeface="Cambria Math" panose="02040503050406030204" pitchFamily="18" charset="0"/>
                          </a:rPr>
                          <m:t>−1</m:t>
                        </m:r>
                      </m:sup>
                    </m:sSup>
                  </m:oMath>
                </a14:m>
                <a:r>
                  <a:rPr lang="en-IN" sz="2400" dirty="0">
                    <a:latin typeface="Times New Roman" panose="02020603050405020304" pitchFamily="18" charset="0"/>
                    <a:cs typeface="Times New Roman" panose="02020603050405020304" pitchFamily="18" charset="0"/>
                  </a:rPr>
                  <a:t> = 1</a:t>
                </a:r>
              </a:p>
              <a:p>
                <a:pPr marL="0" indent="0">
                  <a:buNone/>
                </a:pPr>
                <a:r>
                  <a:rPr lang="en-IN" sz="2400" dirty="0">
                    <a:latin typeface="Times New Roman" panose="02020603050405020304" pitchFamily="18" charset="0"/>
                    <a:cs typeface="Times New Roman" panose="02020603050405020304" pitchFamily="18" charset="0"/>
                  </a:rPr>
                  <a:t>N3 = N/n3 = 105/7 = 15</a:t>
                </a:r>
              </a:p>
              <a:p>
                <a:pPr marL="0" indent="0">
                  <a:buNone/>
                </a:pPr>
                <a14:m>
                  <m:oMath xmlns:m="http://schemas.openxmlformats.org/officeDocument/2006/math">
                    <m:sSup>
                      <m:sSupPr>
                        <m:ctrlPr>
                          <a:rPr lang="en-IN" sz="2400" i="1" smtClean="0">
                            <a:latin typeface="Cambria Math" panose="02040503050406030204" pitchFamily="18" charset="0"/>
                          </a:rPr>
                        </m:ctrlPr>
                      </m:sSupPr>
                      <m:e>
                        <m:r>
                          <a:rPr lang="en-IN" sz="2400" b="0" i="1" smtClean="0">
                            <a:latin typeface="Cambria Math" panose="02040503050406030204" pitchFamily="18" charset="0"/>
                          </a:rPr>
                          <m:t>𝑁</m:t>
                        </m:r>
                        <m:r>
                          <a:rPr lang="en-IN" sz="2400" b="0" i="1" smtClean="0">
                            <a:latin typeface="Cambria Math" panose="02040503050406030204" pitchFamily="18" charset="0"/>
                          </a:rPr>
                          <m:t>3</m:t>
                        </m:r>
                      </m:e>
                      <m:sup>
                        <m:r>
                          <a:rPr lang="en-IN" sz="2400" b="0" i="1" smtClean="0">
                            <a:latin typeface="Cambria Math" panose="02040503050406030204" pitchFamily="18" charset="0"/>
                          </a:rPr>
                          <m:t>−1</m:t>
                        </m:r>
                      </m:sup>
                    </m:sSup>
                  </m:oMath>
                </a14:m>
                <a:r>
                  <a:rPr lang="en-IN" sz="2400" dirty="0">
                    <a:latin typeface="Times New Roman" panose="02020603050405020304" pitchFamily="18" charset="0"/>
                    <a:cs typeface="Times New Roman" panose="02020603050405020304" pitchFamily="18" charset="0"/>
                  </a:rPr>
                  <a:t>=1</a:t>
                </a:r>
              </a:p>
              <a:p>
                <a:pPr marL="0" indent="0">
                  <a:buNone/>
                </a:pPr>
                <a:r>
                  <a:rPr lang="en-IN" sz="2400" dirty="0">
                    <a:solidFill>
                      <a:srgbClr val="7030A0"/>
                    </a:solidFill>
                    <a:latin typeface="Times New Roman" panose="02020603050405020304" pitchFamily="18" charset="0"/>
                    <a:cs typeface="Times New Roman" panose="02020603050405020304" pitchFamily="18" charset="0"/>
                  </a:rPr>
                  <a:t>X= ((a1*N1*</a:t>
                </a:r>
                <a14:m>
                  <m:oMath xmlns:m="http://schemas.openxmlformats.org/officeDocument/2006/math">
                    <m:sSup>
                      <m:sSupPr>
                        <m:ctrlPr>
                          <a:rPr lang="en-IN" sz="2400" i="1" smtClean="0">
                            <a:solidFill>
                              <a:srgbClr val="7030A0"/>
                            </a:solidFill>
                            <a:latin typeface="Cambria Math" panose="02040503050406030204" pitchFamily="18" charset="0"/>
                          </a:rPr>
                        </m:ctrlPr>
                      </m:sSupPr>
                      <m:e>
                        <m:r>
                          <a:rPr lang="en-IN" sz="2400" b="0" i="1" smtClean="0">
                            <a:solidFill>
                              <a:srgbClr val="7030A0"/>
                            </a:solidFill>
                            <a:latin typeface="Cambria Math" panose="02040503050406030204" pitchFamily="18" charset="0"/>
                          </a:rPr>
                          <m:t>𝑁</m:t>
                        </m:r>
                        <m:r>
                          <a:rPr lang="en-IN" sz="2400" b="0" i="1" smtClean="0">
                            <a:solidFill>
                              <a:srgbClr val="7030A0"/>
                            </a:solidFill>
                            <a:latin typeface="Cambria Math" panose="02040503050406030204" pitchFamily="18" charset="0"/>
                          </a:rPr>
                          <m:t>1</m:t>
                        </m:r>
                      </m:e>
                      <m:sup>
                        <m:r>
                          <a:rPr lang="en-IN" sz="2400" b="0" i="1" smtClean="0">
                            <a:solidFill>
                              <a:srgbClr val="7030A0"/>
                            </a:solidFill>
                            <a:latin typeface="Cambria Math" panose="02040503050406030204" pitchFamily="18" charset="0"/>
                          </a:rPr>
                          <m:t>−1</m:t>
                        </m:r>
                      </m:sup>
                    </m:sSup>
                  </m:oMath>
                </a14:m>
                <a:r>
                  <a:rPr lang="en-IN" sz="2400" dirty="0">
                    <a:solidFill>
                      <a:srgbClr val="7030A0"/>
                    </a:solidFill>
                    <a:latin typeface="Times New Roman" panose="02020603050405020304" pitchFamily="18" charset="0"/>
                    <a:cs typeface="Times New Roman" panose="02020603050405020304" pitchFamily="18" charset="0"/>
                  </a:rPr>
                  <a:t>) + (a2*N2*</a:t>
                </a:r>
                <a14:m>
                  <m:oMath xmlns:m="http://schemas.openxmlformats.org/officeDocument/2006/math">
                    <m:sSup>
                      <m:sSupPr>
                        <m:ctrlPr>
                          <a:rPr lang="en-IN" sz="2400" i="1" smtClean="0">
                            <a:solidFill>
                              <a:srgbClr val="7030A0"/>
                            </a:solidFill>
                            <a:latin typeface="Cambria Math" panose="02040503050406030204" pitchFamily="18" charset="0"/>
                          </a:rPr>
                        </m:ctrlPr>
                      </m:sSupPr>
                      <m:e>
                        <m:r>
                          <a:rPr lang="en-IN" sz="2400" b="0" i="1" smtClean="0">
                            <a:solidFill>
                              <a:srgbClr val="7030A0"/>
                            </a:solidFill>
                            <a:latin typeface="Cambria Math" panose="02040503050406030204" pitchFamily="18" charset="0"/>
                          </a:rPr>
                          <m:t>𝑁</m:t>
                        </m:r>
                        <m:r>
                          <a:rPr lang="en-IN" sz="2400" b="0" i="1" smtClean="0">
                            <a:solidFill>
                              <a:srgbClr val="7030A0"/>
                            </a:solidFill>
                            <a:latin typeface="Cambria Math" panose="02040503050406030204" pitchFamily="18" charset="0"/>
                          </a:rPr>
                          <m:t>2</m:t>
                        </m:r>
                      </m:e>
                      <m:sup>
                        <m:r>
                          <a:rPr lang="en-IN" sz="2400" b="0" i="1" smtClean="0">
                            <a:solidFill>
                              <a:srgbClr val="7030A0"/>
                            </a:solidFill>
                            <a:latin typeface="Cambria Math" panose="02040503050406030204" pitchFamily="18" charset="0"/>
                          </a:rPr>
                          <m:t>−1</m:t>
                        </m:r>
                      </m:sup>
                    </m:sSup>
                  </m:oMath>
                </a14:m>
                <a:r>
                  <a:rPr lang="en-IN" sz="2400" dirty="0">
                    <a:solidFill>
                      <a:srgbClr val="7030A0"/>
                    </a:solidFill>
                    <a:latin typeface="Times New Roman" panose="02020603050405020304" pitchFamily="18" charset="0"/>
                    <a:cs typeface="Times New Roman" panose="02020603050405020304" pitchFamily="18" charset="0"/>
                  </a:rPr>
                  <a:t>) + (a3*N3*</a:t>
                </a:r>
                <a14:m>
                  <m:oMath xmlns:m="http://schemas.openxmlformats.org/officeDocument/2006/math">
                    <m:sSup>
                      <m:sSupPr>
                        <m:ctrlPr>
                          <a:rPr lang="en-IN" sz="2400" i="1" smtClean="0">
                            <a:solidFill>
                              <a:srgbClr val="7030A0"/>
                            </a:solidFill>
                            <a:latin typeface="Cambria Math" panose="02040503050406030204" pitchFamily="18" charset="0"/>
                          </a:rPr>
                        </m:ctrlPr>
                      </m:sSupPr>
                      <m:e>
                        <m:r>
                          <a:rPr lang="en-IN" sz="2400" b="0" i="1" smtClean="0">
                            <a:solidFill>
                              <a:srgbClr val="7030A0"/>
                            </a:solidFill>
                            <a:latin typeface="Cambria Math" panose="02040503050406030204" pitchFamily="18" charset="0"/>
                          </a:rPr>
                          <m:t>𝑁</m:t>
                        </m:r>
                        <m:r>
                          <a:rPr lang="en-IN" sz="2400" b="0" i="1" smtClean="0">
                            <a:solidFill>
                              <a:srgbClr val="7030A0"/>
                            </a:solidFill>
                            <a:latin typeface="Cambria Math" panose="02040503050406030204" pitchFamily="18" charset="0"/>
                          </a:rPr>
                          <m:t>3</m:t>
                        </m:r>
                      </m:e>
                      <m:sup>
                        <m:r>
                          <a:rPr lang="en-IN" sz="2400" b="0" i="1" smtClean="0">
                            <a:solidFill>
                              <a:srgbClr val="7030A0"/>
                            </a:solidFill>
                            <a:latin typeface="Cambria Math" panose="02040503050406030204" pitchFamily="18" charset="0"/>
                          </a:rPr>
                          <m:t>−1</m:t>
                        </m:r>
                      </m:sup>
                    </m:sSup>
                  </m:oMath>
                </a14:m>
                <a:r>
                  <a:rPr lang="en-IN" sz="2400" dirty="0">
                    <a:solidFill>
                      <a:srgbClr val="7030A0"/>
                    </a:solidFill>
                    <a:latin typeface="Times New Roman" panose="02020603050405020304" pitchFamily="18" charset="0"/>
                    <a:cs typeface="Times New Roman" panose="02020603050405020304" pitchFamily="18" charset="0"/>
                  </a:rPr>
                  <a:t>) ) mod N</a:t>
                </a:r>
              </a:p>
              <a:p>
                <a:pPr marL="0" indent="0">
                  <a:buNone/>
                </a:pPr>
                <a:r>
                  <a:rPr lang="en-IN" sz="2400" dirty="0">
                    <a:latin typeface="Times New Roman" panose="02020603050405020304" pitchFamily="18" charset="0"/>
                    <a:cs typeface="Times New Roman" panose="02020603050405020304" pitchFamily="18" charset="0"/>
                  </a:rPr>
                  <a:t>X = ((2*35*2) + (3*21*1) + (2*15*1)) mod 105</a:t>
                </a:r>
              </a:p>
              <a:p>
                <a:pPr marL="0" indent="0">
                  <a:buNone/>
                </a:pPr>
                <a:r>
                  <a:rPr lang="en-IN" sz="2400" dirty="0">
                    <a:latin typeface="Times New Roman" panose="02020603050405020304" pitchFamily="18" charset="0"/>
                    <a:cs typeface="Times New Roman" panose="02020603050405020304" pitchFamily="18" charset="0"/>
                  </a:rPr>
                  <a:t>X= 23</a:t>
                </a:r>
              </a:p>
            </p:txBody>
          </p:sp>
        </mc:Choice>
        <mc:Fallback xmlns="">
          <p:sp>
            <p:nvSpPr>
              <p:cNvPr id="3" name="Content Placeholder 2">
                <a:extLst>
                  <a:ext uri="{FF2B5EF4-FFF2-40B4-BE49-F238E27FC236}">
                    <a16:creationId xmlns:a16="http://schemas.microsoft.com/office/drawing/2014/main" id="{B13AF371-A524-2987-2995-F12B096F378A}"/>
                  </a:ext>
                </a:extLst>
              </p:cNvPr>
              <p:cNvSpPr>
                <a:spLocks noGrp="1" noRot="1" noChangeAspect="1" noMove="1" noResize="1" noEditPoints="1" noAdjustHandles="1" noChangeArrowheads="1" noChangeShapeType="1" noTextEdit="1"/>
              </p:cNvSpPr>
              <p:nvPr>
                <p:ph idx="1"/>
              </p:nvPr>
            </p:nvSpPr>
            <p:spPr>
              <a:blipFill>
                <a:blip r:embed="rId2"/>
                <a:stretch>
                  <a:fillRect l="-1111" t="-1042"/>
                </a:stretch>
              </a:blipFill>
            </p:spPr>
            <p:txBody>
              <a:bodyPr/>
              <a:lstStyle/>
              <a:p>
                <a:r>
                  <a:rPr lang="en-IN">
                    <a:noFill/>
                  </a:rPr>
                  <a:t> </a:t>
                </a:r>
              </a:p>
            </p:txBody>
          </p:sp>
        </mc:Fallback>
      </mc:AlternateContent>
      <p:sp>
        <p:nvSpPr>
          <p:cNvPr id="4" name="Footer Placeholder 3">
            <a:extLst>
              <a:ext uri="{FF2B5EF4-FFF2-40B4-BE49-F238E27FC236}">
                <a16:creationId xmlns:a16="http://schemas.microsoft.com/office/drawing/2014/main" id="{C09B90D8-DBC5-5A05-3B63-761CA0A94BBC}"/>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1A07CE10-272F-2E10-E803-F79C13C821AD}"/>
              </a:ext>
            </a:extLst>
          </p:cNvPr>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259515401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516ED-A2AF-8B53-67AC-756EA0A575C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61EE0DD-9DA6-DB52-07C6-E0D82B307735}"/>
              </a:ext>
            </a:extLst>
          </p:cNvPr>
          <p:cNvSpPr>
            <a:spLocks noGrp="1"/>
          </p:cNvSpPr>
          <p:nvPr>
            <p:ph idx="1"/>
          </p:nvPr>
        </p:nvSpPr>
        <p:spPr/>
        <p:txBody>
          <a:bodyPr/>
          <a:lstStyle/>
          <a:p>
            <a:pPr marL="457200" indent="-457200" algn="just">
              <a:buFont typeface="+mj-lt"/>
              <a:buAutoNum type="arabicPeriod"/>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A Box contains gold coins. If the coins are equally divided among three friends, two coins are left over, If the coins are equally divided among five friends, three coins are left over If the coins are equally divided among seven friends, two coins are left over. If the box holds smallest number of coins that meets these conditions, how many coins are there? (Hint : Use Chinese Remainder Theorem).</a:t>
            </a:r>
          </a:p>
          <a:p>
            <a:pPr marL="457200" lvl="0" indent="-457200" algn="just">
              <a:lnSpc>
                <a:spcPct val="107000"/>
              </a:lnSpc>
              <a:buFont typeface="+mj-lt"/>
              <a:buAutoNum type="arabicPeriod"/>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State Chinese Remainder theorem and find the value of X for the given set of congruent equations using Chinese Remainder theorem. </a:t>
            </a:r>
          </a:p>
          <a:p>
            <a:pPr marL="114300" indent="0" algn="just">
              <a:lnSpc>
                <a:spcPct val="107000"/>
              </a:lnSpc>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X ≡ 1(mod 5)</a:t>
            </a:r>
          </a:p>
          <a:p>
            <a:pPr marL="114300" indent="0" algn="just">
              <a:lnSpc>
                <a:spcPct val="107000"/>
              </a:lnSpc>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X ≡ 2(mod 7) </a:t>
            </a:r>
          </a:p>
          <a:p>
            <a:pPr marL="114300" indent="0" algn="just">
              <a:lnSpc>
                <a:spcPct val="107000"/>
              </a:lnSpc>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X ≡ 3(mod 9) </a:t>
            </a:r>
          </a:p>
          <a:p>
            <a:pPr marL="114300" indent="0" algn="just">
              <a:lnSpc>
                <a:spcPct val="107000"/>
              </a:lnSpc>
              <a:spcAft>
                <a:spcPts val="800"/>
              </a:spcAft>
              <a:buNone/>
            </a:pPr>
            <a:r>
              <a:rPr lang="en-IN" sz="2000" kern="100" dirty="0">
                <a:effectLst/>
                <a:latin typeface="Times New Roman" panose="02020603050405020304" pitchFamily="18" charset="0"/>
                <a:ea typeface="Calibri" panose="020F0502020204030204" pitchFamily="34" charset="0"/>
                <a:cs typeface="Times New Roman" panose="02020603050405020304" pitchFamily="18" charset="0"/>
              </a:rPr>
              <a:t>	X ≡ 4(mod 11)</a:t>
            </a:r>
          </a:p>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8EDD7E3-75D3-D3FF-EDEA-FEDC2174999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E079389F-6291-DDD6-0B97-D0ABD9A64505}"/>
              </a:ext>
            </a:extLst>
          </p:cNvPr>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425405775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pic>
        <p:nvPicPr>
          <p:cNvPr id="17410" name="Picture 2" descr="Clustering of graphs and search of assemblages"/>
          <p:cNvPicPr>
            <a:picLocks noChangeAspect="1" noChangeArrowheads="1"/>
          </p:cNvPicPr>
          <p:nvPr/>
        </p:nvPicPr>
        <p:blipFill rotWithShape="1">
          <a:blip r:embed="rId2">
            <a:extLst>
              <a:ext uri="{28A0092B-C50C-407E-A947-70E740481C1C}">
                <a14:useLocalDpi xmlns:a14="http://schemas.microsoft.com/office/drawing/2010/main" val="0"/>
              </a:ext>
            </a:extLst>
          </a:blip>
          <a:srcRect t="6666" b="17778"/>
          <a:stretch/>
        </p:blipFill>
        <p:spPr bwMode="auto">
          <a:xfrm>
            <a:off x="-1" y="427703"/>
            <a:ext cx="9134477" cy="51816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119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A98F-D4AA-A21D-A42F-948538B750C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B8B4BE-9C91-B291-9327-066C1D509827}"/>
              </a:ext>
            </a:extLst>
          </p:cNvPr>
          <p:cNvSpPr>
            <a:spLocks noGrp="1"/>
          </p:cNvSpPr>
          <p:nvPr>
            <p:ph idx="1"/>
          </p:nvPr>
        </p:nvSpPr>
        <p:spPr/>
        <p:txBody>
          <a:bodyPr/>
          <a:lstStyle/>
          <a:p>
            <a:pPr algn="just"/>
            <a:r>
              <a:rPr lang="en-US" sz="2800" b="1" dirty="0">
                <a:latin typeface="Times New Roman" panose="02020603050405020304" pitchFamily="18" charset="0"/>
                <a:cs typeface="Times New Roman" panose="02020603050405020304" pitchFamily="18" charset="0"/>
              </a:rPr>
              <a:t>Number of rounds: </a:t>
            </a:r>
            <a:r>
              <a:rPr lang="en-US" sz="2800" dirty="0">
                <a:latin typeface="Times New Roman" panose="02020603050405020304" pitchFamily="18" charset="0"/>
                <a:cs typeface="Times New Roman" panose="02020603050405020304" pitchFamily="18" charset="0"/>
              </a:rPr>
              <a:t>The essence of the Feistel cipher is that a single round offers inadequate security but that multiple rounds offer increasing security. A typical size is 16 rounds.</a:t>
            </a:r>
          </a:p>
          <a:p>
            <a:pPr algn="just"/>
            <a:r>
              <a:rPr lang="en-US" sz="2800" b="1" dirty="0">
                <a:latin typeface="Times New Roman" panose="02020603050405020304" pitchFamily="18" charset="0"/>
                <a:cs typeface="Times New Roman" panose="02020603050405020304" pitchFamily="18" charset="0"/>
              </a:rPr>
              <a:t>Subkey generation algorithm: </a:t>
            </a:r>
            <a:r>
              <a:rPr lang="en-US" sz="2800" dirty="0">
                <a:latin typeface="Times New Roman" panose="02020603050405020304" pitchFamily="18" charset="0"/>
                <a:cs typeface="Times New Roman" panose="02020603050405020304" pitchFamily="18" charset="0"/>
              </a:rPr>
              <a:t>Greater complexity in this algorithm should lead to greater difficulty of cryptanalysis.</a:t>
            </a:r>
          </a:p>
          <a:p>
            <a:pPr algn="just"/>
            <a:r>
              <a:rPr lang="en-US" sz="2800" b="1" dirty="0">
                <a:latin typeface="Times New Roman" panose="02020603050405020304" pitchFamily="18" charset="0"/>
                <a:cs typeface="Times New Roman" panose="02020603050405020304" pitchFamily="18" charset="0"/>
              </a:rPr>
              <a:t>Round function F</a:t>
            </a:r>
            <a:r>
              <a:rPr lang="en-US" sz="2800" dirty="0">
                <a:latin typeface="Times New Roman" panose="02020603050405020304" pitchFamily="18" charset="0"/>
                <a:cs typeface="Times New Roman" panose="02020603050405020304" pitchFamily="18" charset="0"/>
              </a:rPr>
              <a:t>: Again, greater complexity generally means greater resistance to cryptanalysis.</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16C0F55-3188-1EA8-1EB0-B0938A833FD1}"/>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BC684CD6-AEB3-C5F1-3E82-67572CF95F1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1761787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8F4E8-8B37-C3BA-E5B5-EF406E1F2B7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There are two other considerations in the design of a Feistel cipher: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59C872D-27E9-CF42-6F36-44A1010AFFC2}"/>
              </a:ext>
            </a:extLst>
          </p:cNvPr>
          <p:cNvSpPr>
            <a:spLocks noGrp="1"/>
          </p:cNvSpPr>
          <p:nvPr>
            <p:ph idx="1"/>
          </p:nvPr>
        </p:nvSpPr>
        <p:spPr/>
        <p:txBody>
          <a:bodyPr/>
          <a:lstStyle/>
          <a:p>
            <a:pPr algn="just"/>
            <a:r>
              <a:rPr lang="en-US" b="1" dirty="0">
                <a:latin typeface="Times New Roman" panose="02020603050405020304" pitchFamily="18" charset="0"/>
                <a:cs typeface="Times New Roman" panose="02020603050405020304" pitchFamily="18" charset="0"/>
              </a:rPr>
              <a:t>Fast software encryption/decryption: </a:t>
            </a:r>
            <a:r>
              <a:rPr lang="en-US" dirty="0">
                <a:latin typeface="Times New Roman" panose="02020603050405020304" pitchFamily="18" charset="0"/>
                <a:cs typeface="Times New Roman" panose="02020603050405020304" pitchFamily="18" charset="0"/>
              </a:rPr>
              <a:t>In many cases, encryption is embedded in applications.</a:t>
            </a:r>
          </a:p>
          <a:p>
            <a:pPr algn="just"/>
            <a:r>
              <a:rPr lang="en-US" b="1" dirty="0">
                <a:latin typeface="Times New Roman" panose="02020603050405020304" pitchFamily="18" charset="0"/>
                <a:cs typeface="Times New Roman" panose="02020603050405020304" pitchFamily="18" charset="0"/>
              </a:rPr>
              <a:t>Ease of analysis: </a:t>
            </a:r>
            <a:r>
              <a:rPr lang="en-US" dirty="0">
                <a:latin typeface="Times New Roman" panose="02020603050405020304" pitchFamily="18" charset="0"/>
                <a:cs typeface="Times New Roman" panose="02020603050405020304" pitchFamily="18" charset="0"/>
              </a:rPr>
              <a:t>To make our algorithm as difficult as possible to cryptanalyze, there is great benefit in making the algorithm easy to analyze.</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B17529A-8B66-F76C-96DE-8D1CD7222795}"/>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D9F12B70-0A96-E74D-1C4B-FB9A1E70D726}"/>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492255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8F0CD-9069-A0C9-70F5-3FAAF8F27070}"/>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Data Encryption Standard (DES)</a:t>
            </a:r>
          </a:p>
        </p:txBody>
      </p:sp>
      <p:sp>
        <p:nvSpPr>
          <p:cNvPr id="3" name="Content Placeholder 2">
            <a:extLst>
              <a:ext uri="{FF2B5EF4-FFF2-40B4-BE49-F238E27FC236}">
                <a16:creationId xmlns:a16="http://schemas.microsoft.com/office/drawing/2014/main" id="{8857464D-1EB4-D3EA-8B59-87F23A68E4D5}"/>
              </a:ext>
            </a:extLst>
          </p:cNvPr>
          <p:cNvSpPr>
            <a:spLocks noGrp="1"/>
          </p:cNvSpPr>
          <p:nvPr>
            <p:ph idx="1"/>
          </p:nvPr>
        </p:nvSpPr>
        <p:spPr/>
        <p:txBody>
          <a:bodyPr/>
          <a:lstStyle/>
          <a:p>
            <a:pPr algn="just"/>
            <a:r>
              <a:rPr lang="en-IN" sz="2300" dirty="0">
                <a:latin typeface="Times New Roman" panose="02020603050405020304" pitchFamily="18" charset="0"/>
                <a:cs typeface="Times New Roman" panose="02020603050405020304" pitchFamily="18" charset="0"/>
              </a:rPr>
              <a:t>Data Encryption Standard is a symmetric key block cipher published by the National Institute of Standard and Technology (NIST).</a:t>
            </a:r>
          </a:p>
          <a:p>
            <a:pPr algn="just"/>
            <a:r>
              <a:rPr lang="en-IN" sz="2300" dirty="0">
                <a:latin typeface="Times New Roman" panose="02020603050405020304" pitchFamily="18" charset="0"/>
                <a:cs typeface="Times New Roman" panose="02020603050405020304" pitchFamily="18" charset="0"/>
              </a:rPr>
              <a:t>It encrypts data in 64-bit block</a:t>
            </a:r>
          </a:p>
          <a:p>
            <a:pPr algn="just"/>
            <a:r>
              <a:rPr lang="en-IN" sz="2300" dirty="0">
                <a:latin typeface="Times New Roman" panose="02020603050405020304" pitchFamily="18" charset="0"/>
                <a:cs typeface="Times New Roman" panose="02020603050405020304" pitchFamily="18" charset="0"/>
              </a:rPr>
              <a:t>DES is symmetric key algorithm: The same algorithm and key is used for both encryption and decryption.</a:t>
            </a:r>
          </a:p>
          <a:p>
            <a:pPr algn="just"/>
            <a:r>
              <a:rPr lang="en-IN" sz="2300" dirty="0">
                <a:latin typeface="Times New Roman" panose="02020603050405020304" pitchFamily="18" charset="0"/>
                <a:cs typeface="Times New Roman" panose="02020603050405020304" pitchFamily="18" charset="0"/>
              </a:rPr>
              <a:t>Key size is 56-bit</a:t>
            </a:r>
          </a:p>
          <a:p>
            <a:pPr algn="just"/>
            <a:r>
              <a:rPr lang="en-IN" sz="2300" dirty="0">
                <a:latin typeface="Times New Roman" panose="02020603050405020304" pitchFamily="18" charset="0"/>
                <a:cs typeface="Times New Roman" panose="02020603050405020304" pitchFamily="18" charset="0"/>
              </a:rPr>
              <a:t>The encryption process is made of two permutations </a:t>
            </a:r>
            <a:r>
              <a:rPr lang="en-IN" sz="2300" dirty="0" err="1">
                <a:latin typeface="Times New Roman" panose="02020603050405020304" pitchFamily="18" charset="0"/>
                <a:cs typeface="Times New Roman" panose="02020603050405020304" pitchFamily="18" charset="0"/>
              </a:rPr>
              <a:t>i.e</a:t>
            </a:r>
            <a:r>
              <a:rPr lang="en-IN" sz="2300" dirty="0">
                <a:latin typeface="Times New Roman" panose="02020603050405020304" pitchFamily="18" charset="0"/>
                <a:cs typeface="Times New Roman" panose="02020603050405020304" pitchFamily="18" charset="0"/>
              </a:rPr>
              <a:t> P-boxes, which is called initial and final permutation.</a:t>
            </a:r>
          </a:p>
          <a:p>
            <a:pPr algn="just"/>
            <a:r>
              <a:rPr lang="en-IN" sz="2300" dirty="0">
                <a:latin typeface="Times New Roman" panose="02020603050405020304" pitchFamily="18" charset="0"/>
                <a:cs typeface="Times New Roman" panose="02020603050405020304" pitchFamily="18" charset="0"/>
              </a:rPr>
              <a:t>DES uses both transposition and substitution and for that reason is sometimes referred to as a product cipher.</a:t>
            </a:r>
          </a:p>
        </p:txBody>
      </p:sp>
      <p:sp>
        <p:nvSpPr>
          <p:cNvPr id="4" name="Footer Placeholder 3">
            <a:extLst>
              <a:ext uri="{FF2B5EF4-FFF2-40B4-BE49-F238E27FC236}">
                <a16:creationId xmlns:a16="http://schemas.microsoft.com/office/drawing/2014/main" id="{4A5CC119-BC3E-411C-F43F-813E57574F3C}"/>
              </a:ext>
            </a:extLst>
          </p:cNvPr>
          <p:cNvSpPr>
            <a:spLocks noGrp="1"/>
          </p:cNvSpPr>
          <p:nvPr>
            <p:ph type="ftr" sz="quarter" idx="11"/>
          </p:nvPr>
        </p:nvSpPr>
        <p:spPr>
          <a:xfrm>
            <a:off x="3124200" y="6356352"/>
            <a:ext cx="3962400" cy="365125"/>
          </a:xfrm>
        </p:spPr>
        <p:txBody>
          <a:bodyPr/>
          <a:lstStyle/>
          <a:p>
            <a:endParaRPr lang="en-IN" sz="1200" dirty="0">
              <a:solidFill>
                <a:schemeClr val="bg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D2C81AEC-2FC4-F761-3D1B-6D14A204A4D2}"/>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86421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CB315-B93A-CBB5-B321-E4F81914C6C6}"/>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AF04A90D-2A6F-AC34-1604-1ECCD775412A}"/>
              </a:ext>
            </a:extLst>
          </p:cNvPr>
          <p:cNvSpPr>
            <a:spLocks noGrp="1"/>
          </p:cNvSpPr>
          <p:nvPr>
            <p:ph idx="1"/>
          </p:nvPr>
        </p:nvSpPr>
        <p:spPr/>
        <p:txBody>
          <a:bodyPr/>
          <a:lstStyle/>
          <a:p>
            <a:r>
              <a:rPr lang="en-IN" sz="2800" dirty="0">
                <a:latin typeface="Times New Roman" panose="02020603050405020304" pitchFamily="18" charset="0"/>
                <a:cs typeface="Times New Roman" panose="02020603050405020304" pitchFamily="18" charset="0"/>
              </a:rPr>
              <a:t>The sets of 64-bits are referred to as blocks.</a:t>
            </a:r>
          </a:p>
          <a:p>
            <a:r>
              <a:rPr lang="en-IN" sz="2800" dirty="0">
                <a:latin typeface="Times New Roman" panose="02020603050405020304" pitchFamily="18" charset="0"/>
                <a:cs typeface="Times New Roman" panose="02020603050405020304" pitchFamily="18" charset="0"/>
              </a:rPr>
              <a:t>The cipher consists of 16 rounds.</a:t>
            </a:r>
          </a:p>
          <a:p>
            <a:r>
              <a:rPr lang="en-IN" sz="2800" dirty="0">
                <a:latin typeface="Times New Roman" panose="02020603050405020304" pitchFamily="18" charset="0"/>
                <a:cs typeface="Times New Roman" panose="02020603050405020304" pitchFamily="18" charset="0"/>
              </a:rPr>
              <a:t>Each round uses a separate key of 48 bits.</a:t>
            </a:r>
          </a:p>
        </p:txBody>
      </p:sp>
    </p:spTree>
    <p:extLst>
      <p:ext uri="{BB962C8B-B14F-4D97-AF65-F5344CB8AC3E}">
        <p14:creationId xmlns:p14="http://schemas.microsoft.com/office/powerpoint/2010/main" val="2396795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2D29E-05B6-63FF-EF04-12AF4E545A47}"/>
              </a:ext>
            </a:extLst>
          </p:cNvPr>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DES Encryption</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C5580CB-BE11-2B6C-84BE-158B2A1A7EB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8DDB42C-1224-FA3F-95E7-B498A9B790CF}"/>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8" name="Picture 7">
            <a:extLst>
              <a:ext uri="{FF2B5EF4-FFF2-40B4-BE49-F238E27FC236}">
                <a16:creationId xmlns:a16="http://schemas.microsoft.com/office/drawing/2014/main" id="{49773BB5-87B9-15FD-E4C0-F2E6CAF28F8D}"/>
              </a:ext>
            </a:extLst>
          </p:cNvPr>
          <p:cNvPicPr>
            <a:picLocks noChangeAspect="1"/>
          </p:cNvPicPr>
          <p:nvPr/>
        </p:nvPicPr>
        <p:blipFill>
          <a:blip r:embed="rId2"/>
          <a:stretch>
            <a:fillRect/>
          </a:stretch>
        </p:blipFill>
        <p:spPr>
          <a:xfrm>
            <a:off x="152400" y="1106135"/>
            <a:ext cx="8534400" cy="5751865"/>
          </a:xfrm>
          <a:prstGeom prst="rect">
            <a:avLst/>
          </a:prstGeom>
        </p:spPr>
      </p:pic>
      <p:sp>
        <p:nvSpPr>
          <p:cNvPr id="9" name="Content Placeholder 8">
            <a:extLst>
              <a:ext uri="{FF2B5EF4-FFF2-40B4-BE49-F238E27FC236}">
                <a16:creationId xmlns:a16="http://schemas.microsoft.com/office/drawing/2014/main" id="{D5D632FC-705A-4B3D-DF9D-A3C3CBE3AD49}"/>
              </a:ext>
            </a:extLst>
          </p:cNvPr>
          <p:cNvSpPr>
            <a:spLocks noGrp="1"/>
          </p:cNvSpPr>
          <p:nvPr>
            <p:ph idx="1"/>
          </p:nvPr>
        </p:nvSpPr>
        <p:spPr>
          <a:xfrm>
            <a:off x="152400" y="1110762"/>
            <a:ext cx="8534400" cy="4680431"/>
          </a:xfrm>
        </p:spPr>
        <p:txBody>
          <a:bodyPr/>
          <a:lstStyle/>
          <a:p>
            <a:endParaRPr lang="en-IN" dirty="0"/>
          </a:p>
        </p:txBody>
      </p:sp>
    </p:spTree>
    <p:extLst>
      <p:ext uri="{BB962C8B-B14F-4D97-AF65-F5344CB8AC3E}">
        <p14:creationId xmlns:p14="http://schemas.microsoft.com/office/powerpoint/2010/main" val="3550408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7483-32CD-A4FF-BCF8-8F662687602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69C7734-3CAD-2D97-867B-C41D1BAE2CD8}"/>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overall scheme for DES encryption. As with any encryption scheme, there are two inputs to the encryption function: the plaintext and key. </a:t>
            </a:r>
          </a:p>
          <a:p>
            <a:pPr algn="just"/>
            <a:r>
              <a:rPr lang="en-US" sz="2400" dirty="0">
                <a:latin typeface="Times New Roman" panose="02020603050405020304" pitchFamily="18" charset="0"/>
                <a:cs typeface="Times New Roman" panose="02020603050405020304" pitchFamily="18" charset="0"/>
              </a:rPr>
              <a:t>In this case, the plaintext must be 64 bits in length and the key is 56 bits in length.</a:t>
            </a:r>
          </a:p>
          <a:p>
            <a:pPr algn="just"/>
            <a:r>
              <a:rPr lang="en-US" sz="2400" dirty="0">
                <a:latin typeface="Times New Roman" panose="02020603050405020304" pitchFamily="18" charset="0"/>
                <a:cs typeface="Times New Roman" panose="02020603050405020304" pitchFamily="18" charset="0"/>
              </a:rPr>
              <a:t>The plaintext proceeds in three phases. </a:t>
            </a:r>
          </a:p>
          <a:p>
            <a:pPr algn="just"/>
            <a:r>
              <a:rPr lang="en-US" sz="2400" dirty="0">
                <a:latin typeface="Times New Roman" panose="02020603050405020304" pitchFamily="18" charset="0"/>
                <a:cs typeface="Times New Roman" panose="02020603050405020304" pitchFamily="18" charset="0"/>
              </a:rPr>
              <a:t>First, the 64-bit plaintext passes through an initial permutation (IP) that rearranges the bits to produce the permuted input. </a:t>
            </a:r>
          </a:p>
          <a:p>
            <a:pPr algn="just"/>
            <a:r>
              <a:rPr lang="en-US" sz="2400" dirty="0">
                <a:latin typeface="Times New Roman" panose="02020603050405020304" pitchFamily="18" charset="0"/>
                <a:cs typeface="Times New Roman" panose="02020603050405020304" pitchFamily="18" charset="0"/>
              </a:rPr>
              <a:t>Second phase consisting of sixteen rounds of the same function, which involves both permutation and substitution functions. </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314713B-EDD8-9752-5518-E84C2277C8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2878019-B251-F057-4E5B-57B1D12C577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37132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BC66A8-1CC1-6C64-B150-E8808131E494}"/>
              </a:ext>
            </a:extLst>
          </p:cNvPr>
          <p:cNvSpPr>
            <a:spLocks noGrp="1"/>
          </p:cNvSpPr>
          <p:nvPr>
            <p:ph type="title"/>
          </p:nvPr>
        </p:nvSpPr>
        <p:spPr/>
        <p:txBody>
          <a:bodyPr/>
          <a:lstStyle/>
          <a:p>
            <a:endParaRPr lang="en-IN"/>
          </a:p>
        </p:txBody>
      </p:sp>
      <p:sp>
        <p:nvSpPr>
          <p:cNvPr id="8" name="Content Placeholder 7">
            <a:extLst>
              <a:ext uri="{FF2B5EF4-FFF2-40B4-BE49-F238E27FC236}">
                <a16:creationId xmlns:a16="http://schemas.microsoft.com/office/drawing/2014/main" id="{F070DF56-E247-5520-2DA8-77E1C86B7AD9}"/>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output of the last (sixteenth) round consists of 64 bits that are a function of the input plaintext and the key. </a:t>
            </a:r>
          </a:p>
          <a:p>
            <a:pPr algn="just"/>
            <a:r>
              <a:rPr lang="en-US" sz="2400" dirty="0">
                <a:latin typeface="Times New Roman" panose="02020603050405020304" pitchFamily="18" charset="0"/>
                <a:cs typeface="Times New Roman" panose="02020603050405020304" pitchFamily="18" charset="0"/>
              </a:rPr>
              <a:t>The left and right halves of the output are swapped to produce the </a:t>
            </a:r>
            <a:r>
              <a:rPr lang="en-US" sz="2400" dirty="0" err="1">
                <a:latin typeface="Times New Roman" panose="02020603050405020304" pitchFamily="18" charset="0"/>
                <a:cs typeface="Times New Roman" panose="02020603050405020304" pitchFamily="18" charset="0"/>
              </a:rPr>
              <a:t>preoutput</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Finally, the </a:t>
            </a:r>
            <a:r>
              <a:rPr lang="en-US" sz="2400" dirty="0" err="1">
                <a:latin typeface="Times New Roman" panose="02020603050405020304" pitchFamily="18" charset="0"/>
                <a:cs typeface="Times New Roman" panose="02020603050405020304" pitchFamily="18" charset="0"/>
              </a:rPr>
              <a:t>preoutput</a:t>
            </a:r>
            <a:r>
              <a:rPr lang="en-US" sz="2400" dirty="0">
                <a:latin typeface="Times New Roman" panose="02020603050405020304" pitchFamily="18" charset="0"/>
                <a:cs typeface="Times New Roman" panose="02020603050405020304" pitchFamily="18" charset="0"/>
              </a:rPr>
              <a:t> is passed through a permutation that is the inverse of the initial permutation function, to produce the 64-bit ciphertext. </a:t>
            </a:r>
          </a:p>
          <a:p>
            <a:pPr algn="just"/>
            <a:r>
              <a:rPr lang="en-US" sz="2400" dirty="0">
                <a:latin typeface="Times New Roman" panose="02020603050405020304" pitchFamily="18" charset="0"/>
                <a:cs typeface="Times New Roman" panose="02020603050405020304" pitchFamily="18" charset="0"/>
              </a:rPr>
              <a:t>With the exception of the initial and final permutations, DES has the exact structure of a Feistel cipher</a:t>
            </a:r>
            <a:endParaRPr lang="en-IN" sz="2400" dirty="0"/>
          </a:p>
        </p:txBody>
      </p:sp>
    </p:spTree>
    <p:extLst>
      <p:ext uri="{BB962C8B-B14F-4D97-AF65-F5344CB8AC3E}">
        <p14:creationId xmlns:p14="http://schemas.microsoft.com/office/powerpoint/2010/main" val="1206268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B939-B9B4-7815-9A99-4F61D9CDE95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9624A12-6F9F-C6DC-257F-FDB4A649F209}"/>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56-bit key is used. Initially, the key is passed through a permutation function. </a:t>
            </a:r>
          </a:p>
          <a:p>
            <a:pPr algn="just"/>
            <a:r>
              <a:rPr lang="en-US" sz="2400" dirty="0">
                <a:latin typeface="Times New Roman" panose="02020603050405020304" pitchFamily="18" charset="0"/>
                <a:cs typeface="Times New Roman" panose="02020603050405020304" pitchFamily="18" charset="0"/>
              </a:rPr>
              <a:t>Then, for each of the sixteen rounds, a subkey ( ) is produced by the combination of a left circular shift and a permutation. </a:t>
            </a:r>
          </a:p>
          <a:p>
            <a:pPr algn="just"/>
            <a:r>
              <a:rPr lang="en-US" sz="2400" dirty="0">
                <a:latin typeface="Times New Roman" panose="02020603050405020304" pitchFamily="18" charset="0"/>
                <a:cs typeface="Times New Roman" panose="02020603050405020304" pitchFamily="18" charset="0"/>
              </a:rPr>
              <a:t>The permutation function is the same for each round, but a different subkey is produced because of the repeated shifts of the key bits</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809C6D4-24AD-6F79-77ED-6E785C862E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9BDCF59-F557-0412-4A98-2F14FDB3B27B}"/>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1466298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D896-1AB2-7311-E738-D1D3387FE730}"/>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0382F02C-923C-1F74-31D9-961501824FA6}"/>
              </a:ext>
            </a:extLst>
          </p:cNvPr>
          <p:cNvSpPr>
            <a:spLocks noGrp="1"/>
          </p:cNvSpPr>
          <p:nvPr>
            <p:ph type="body" idx="1"/>
          </p:nvPr>
        </p:nvSpPr>
        <p:spPr>
          <a:xfrm>
            <a:off x="722313" y="2133601"/>
            <a:ext cx="7772400" cy="1904999"/>
          </a:xfrm>
        </p:spPr>
        <p:txBody>
          <a:bodyPr/>
          <a:lstStyle/>
          <a:p>
            <a:pPr algn="ctr"/>
            <a:r>
              <a:rPr lang="en-US" sz="3600" b="1" dirty="0">
                <a:solidFill>
                  <a:schemeClr val="tx1"/>
                </a:solidFill>
                <a:effectLst/>
                <a:latin typeface="Times New Roman" panose="02020603050405020304" pitchFamily="18" charset="0"/>
                <a:ea typeface="Calibri" panose="020F0502020204030204" pitchFamily="34" charset="0"/>
                <a:cs typeface="Mangal" panose="02040503050203030202" pitchFamily="18" charset="0"/>
              </a:rPr>
              <a:t>Module 2</a:t>
            </a:r>
          </a:p>
          <a:p>
            <a:pPr algn="ctr"/>
            <a:r>
              <a:rPr lang="en-US" sz="3600" b="1" dirty="0">
                <a:solidFill>
                  <a:schemeClr val="tx1"/>
                </a:solidFill>
                <a:latin typeface="Times New Roman" panose="02020603050405020304" pitchFamily="18" charset="0"/>
                <a:cs typeface="Mangal" panose="02040503050203030202" pitchFamily="18" charset="0"/>
              </a:rPr>
              <a:t>Private Key Cryptography and Number Theory</a:t>
            </a:r>
            <a:endParaRPr lang="en-IN" sz="3600" dirty="0">
              <a:solidFill>
                <a:schemeClr val="tx1"/>
              </a:solidFill>
            </a:endParaRPr>
          </a:p>
        </p:txBody>
      </p:sp>
      <p:sp>
        <p:nvSpPr>
          <p:cNvPr id="4" name="Footer Placeholder 3">
            <a:extLst>
              <a:ext uri="{FF2B5EF4-FFF2-40B4-BE49-F238E27FC236}">
                <a16:creationId xmlns:a16="http://schemas.microsoft.com/office/drawing/2014/main" id="{BA85DACF-8317-32A6-8B80-625DBB0D600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C865581-F1A6-2891-18B6-96917F42B1E3}"/>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158091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A391-97C7-D277-9BEC-A9F6820630B4}"/>
              </a:ext>
            </a:extLst>
          </p:cNvPr>
          <p:cNvSpPr>
            <a:spLocks noGrp="1"/>
          </p:cNvSpPr>
          <p:nvPr>
            <p:ph type="title"/>
          </p:nvPr>
        </p:nvSpPr>
        <p:spPr/>
        <p:txBody>
          <a:bodyPr/>
          <a:lstStyle/>
          <a:p>
            <a:r>
              <a:rPr lang="en-IN" dirty="0"/>
              <a:t>INITIAL PERMUTATION</a:t>
            </a:r>
          </a:p>
        </p:txBody>
      </p:sp>
      <p:sp>
        <p:nvSpPr>
          <p:cNvPr id="3" name="Content Placeholder 2">
            <a:extLst>
              <a:ext uri="{FF2B5EF4-FFF2-40B4-BE49-F238E27FC236}">
                <a16:creationId xmlns:a16="http://schemas.microsoft.com/office/drawing/2014/main" id="{4EBA3594-D35E-08FA-226B-ACAC4284039F}"/>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initial permutation and its inverse are defined by tables </a:t>
            </a:r>
          </a:p>
          <a:p>
            <a:pPr algn="just"/>
            <a:r>
              <a:rPr lang="en-US" sz="2400" dirty="0">
                <a:latin typeface="Times New Roman" panose="02020603050405020304" pitchFamily="18" charset="0"/>
                <a:cs typeface="Times New Roman" panose="02020603050405020304" pitchFamily="18" charset="0"/>
              </a:rPr>
              <a:t>The input to a table consists of 64 bits numbered from 1 to 64.</a:t>
            </a:r>
          </a:p>
          <a:p>
            <a:pPr algn="just"/>
            <a:r>
              <a:rPr lang="en-US" sz="2400" dirty="0">
                <a:latin typeface="Times New Roman" panose="02020603050405020304" pitchFamily="18" charset="0"/>
                <a:cs typeface="Times New Roman" panose="02020603050405020304" pitchFamily="18" charset="0"/>
              </a:rPr>
              <a:t>The 64 entries in the permutation table contain a permutation of the numbers from 1 to 64.</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AAE3498-FF61-FF67-0B9A-9457F179C0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AD2D342-9F34-1C8B-06D3-EF626B5F4B00}"/>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7" name="Picture 6">
            <a:extLst>
              <a:ext uri="{FF2B5EF4-FFF2-40B4-BE49-F238E27FC236}">
                <a16:creationId xmlns:a16="http://schemas.microsoft.com/office/drawing/2014/main" id="{087DA9FE-AD6D-0E08-03DD-702B5080DBD0}"/>
              </a:ext>
            </a:extLst>
          </p:cNvPr>
          <p:cNvPicPr>
            <a:picLocks noChangeAspect="1"/>
          </p:cNvPicPr>
          <p:nvPr/>
        </p:nvPicPr>
        <p:blipFill>
          <a:blip r:embed="rId2"/>
          <a:stretch>
            <a:fillRect/>
          </a:stretch>
        </p:blipFill>
        <p:spPr>
          <a:xfrm>
            <a:off x="1447800" y="2971800"/>
            <a:ext cx="5543550" cy="2907315"/>
          </a:xfrm>
          <a:prstGeom prst="rect">
            <a:avLst/>
          </a:prstGeom>
        </p:spPr>
      </p:pic>
    </p:spTree>
    <p:extLst>
      <p:ext uri="{BB962C8B-B14F-4D97-AF65-F5344CB8AC3E}">
        <p14:creationId xmlns:p14="http://schemas.microsoft.com/office/powerpoint/2010/main" val="2003440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47BAC-191B-B0D9-2A3A-FAC114E5516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BC5BCD00-0194-B225-18CF-53BEA35B7DE8}"/>
              </a:ext>
            </a:extLst>
          </p:cNvPr>
          <p:cNvSpPr>
            <a:spLocks noGrp="1"/>
          </p:cNvSpPr>
          <p:nvPr>
            <p:ph idx="1"/>
          </p:nvPr>
        </p:nvSpPr>
        <p:spPr/>
        <p:txBody>
          <a:bodyPr/>
          <a:lstStyle/>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E9152876-6397-B6CC-1648-EC5248DE57B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49AFCFE-CC1E-785F-4CD9-D22C2760082E}"/>
              </a:ext>
            </a:extLst>
          </p:cNvPr>
          <p:cNvSpPr>
            <a:spLocks noGrp="1"/>
          </p:cNvSpPr>
          <p:nvPr>
            <p:ph type="sldNum" sz="quarter" idx="12"/>
          </p:nvPr>
        </p:nvSpPr>
        <p:spPr/>
        <p:txBody>
          <a:bodyPr/>
          <a:lstStyle/>
          <a:p>
            <a:fld id="{B6F15528-21DE-4FAA-801E-634DDDAF4B2B}" type="slidenum">
              <a:rPr lang="en-US" smtClean="0"/>
              <a:pPr/>
              <a:t>21</a:t>
            </a:fld>
            <a:endParaRPr lang="en-US"/>
          </a:p>
        </p:txBody>
      </p:sp>
      <p:pic>
        <p:nvPicPr>
          <p:cNvPr id="7" name="Picture 6">
            <a:extLst>
              <a:ext uri="{FF2B5EF4-FFF2-40B4-BE49-F238E27FC236}">
                <a16:creationId xmlns:a16="http://schemas.microsoft.com/office/drawing/2014/main" id="{741FA7EF-B3EB-1194-122B-8D38090409DB}"/>
              </a:ext>
            </a:extLst>
          </p:cNvPr>
          <p:cNvPicPr>
            <a:picLocks noChangeAspect="1"/>
          </p:cNvPicPr>
          <p:nvPr/>
        </p:nvPicPr>
        <p:blipFill>
          <a:blip r:embed="rId2"/>
          <a:stretch>
            <a:fillRect/>
          </a:stretch>
        </p:blipFill>
        <p:spPr>
          <a:xfrm>
            <a:off x="457200" y="306878"/>
            <a:ext cx="8153400" cy="5560522"/>
          </a:xfrm>
          <a:prstGeom prst="rect">
            <a:avLst/>
          </a:prstGeom>
        </p:spPr>
      </p:pic>
    </p:spTree>
    <p:extLst>
      <p:ext uri="{BB962C8B-B14F-4D97-AF65-F5344CB8AC3E}">
        <p14:creationId xmlns:p14="http://schemas.microsoft.com/office/powerpoint/2010/main" val="1399981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9EDF-8F3E-B303-749B-CF1E1B8A81C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13DD402-C794-E02F-0DBF-B1A16C247E56}"/>
              </a:ext>
            </a:extLst>
          </p:cNvPr>
          <p:cNvSpPr>
            <a:spLocks noGrp="1"/>
          </p:cNvSpPr>
          <p:nvPr>
            <p:ph idx="1"/>
          </p:nvPr>
        </p:nvSpPr>
        <p:spPr/>
        <p:txBody>
          <a:bodyPr/>
          <a:lstStyle/>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A045954-8254-074A-2543-0BF4DFFA24A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F949830-9038-6E08-5934-8B3B67EB21C5}"/>
              </a:ext>
            </a:extLst>
          </p:cNvPr>
          <p:cNvSpPr>
            <a:spLocks noGrp="1"/>
          </p:cNvSpPr>
          <p:nvPr>
            <p:ph type="sldNum" sz="quarter" idx="12"/>
          </p:nvPr>
        </p:nvSpPr>
        <p:spPr/>
        <p:txBody>
          <a:bodyPr/>
          <a:lstStyle/>
          <a:p>
            <a:fld id="{B6F15528-21DE-4FAA-801E-634DDDAF4B2B}" type="slidenum">
              <a:rPr lang="en-US" smtClean="0"/>
              <a:pPr/>
              <a:t>22</a:t>
            </a:fld>
            <a:endParaRPr lang="en-US"/>
          </a:p>
        </p:txBody>
      </p:sp>
      <p:pic>
        <p:nvPicPr>
          <p:cNvPr id="7" name="Picture 6">
            <a:extLst>
              <a:ext uri="{FF2B5EF4-FFF2-40B4-BE49-F238E27FC236}">
                <a16:creationId xmlns:a16="http://schemas.microsoft.com/office/drawing/2014/main" id="{86448AF7-D9EA-6BD2-6682-DAFCD3A8A044}"/>
              </a:ext>
            </a:extLst>
          </p:cNvPr>
          <p:cNvPicPr>
            <a:picLocks noChangeAspect="1"/>
          </p:cNvPicPr>
          <p:nvPr/>
        </p:nvPicPr>
        <p:blipFill>
          <a:blip r:embed="rId2"/>
          <a:stretch>
            <a:fillRect/>
          </a:stretch>
        </p:blipFill>
        <p:spPr>
          <a:xfrm>
            <a:off x="1766887" y="1905000"/>
            <a:ext cx="5610225" cy="2400300"/>
          </a:xfrm>
          <a:prstGeom prst="rect">
            <a:avLst/>
          </a:prstGeom>
        </p:spPr>
      </p:pic>
    </p:spTree>
    <p:extLst>
      <p:ext uri="{BB962C8B-B14F-4D97-AF65-F5344CB8AC3E}">
        <p14:creationId xmlns:p14="http://schemas.microsoft.com/office/powerpoint/2010/main" val="4140294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8207-8465-55B5-4EF2-C37A00924AE5}"/>
              </a:ext>
            </a:extLst>
          </p:cNvPr>
          <p:cNvSpPr>
            <a:spLocks noGrp="1"/>
          </p:cNvSpPr>
          <p:nvPr>
            <p:ph type="title"/>
          </p:nvPr>
        </p:nvSpPr>
        <p:spPr/>
        <p:txBody>
          <a:bodyPr/>
          <a:lstStyle/>
          <a:p>
            <a:r>
              <a:rPr lang="en-US" dirty="0"/>
              <a:t>Single Round of DES Algorithm</a:t>
            </a:r>
            <a:endParaRPr lang="en-IN" dirty="0"/>
          </a:p>
        </p:txBody>
      </p:sp>
      <p:sp>
        <p:nvSpPr>
          <p:cNvPr id="3" name="Content Placeholder 2">
            <a:extLst>
              <a:ext uri="{FF2B5EF4-FFF2-40B4-BE49-F238E27FC236}">
                <a16:creationId xmlns:a16="http://schemas.microsoft.com/office/drawing/2014/main" id="{6FFC20AF-179A-0CDD-466D-F9BFE2C26356}"/>
              </a:ext>
            </a:extLst>
          </p:cNvPr>
          <p:cNvSpPr>
            <a:spLocks noGrp="1"/>
          </p:cNvSpPr>
          <p:nvPr>
            <p:ph idx="1"/>
          </p:nvPr>
        </p:nvSpPr>
        <p:spPr/>
        <p:txBody>
          <a:bodyPr/>
          <a:lstStyle/>
          <a:p>
            <a:pPr algn="just"/>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ECAB1A8-C6D2-1C3F-5E0A-C8B9FAB9AFB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63336BA-5837-5D90-5586-469CDDB39573}"/>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7" name="Picture 6">
            <a:extLst>
              <a:ext uri="{FF2B5EF4-FFF2-40B4-BE49-F238E27FC236}">
                <a16:creationId xmlns:a16="http://schemas.microsoft.com/office/drawing/2014/main" id="{B4CB2D90-521A-EFBA-28AD-CAD2BFA981AA}"/>
              </a:ext>
            </a:extLst>
          </p:cNvPr>
          <p:cNvPicPr>
            <a:picLocks noChangeAspect="1"/>
          </p:cNvPicPr>
          <p:nvPr/>
        </p:nvPicPr>
        <p:blipFill>
          <a:blip r:embed="rId2"/>
          <a:stretch>
            <a:fillRect/>
          </a:stretch>
        </p:blipFill>
        <p:spPr>
          <a:xfrm>
            <a:off x="152400" y="1022840"/>
            <a:ext cx="8572500" cy="5835160"/>
          </a:xfrm>
          <a:prstGeom prst="rect">
            <a:avLst/>
          </a:prstGeom>
        </p:spPr>
      </p:pic>
    </p:spTree>
    <p:extLst>
      <p:ext uri="{BB962C8B-B14F-4D97-AF65-F5344CB8AC3E}">
        <p14:creationId xmlns:p14="http://schemas.microsoft.com/office/powerpoint/2010/main" val="2174439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308C-8577-13F4-26F7-BE94AB2B4AE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6CFC58-0422-891A-AE91-2E3E15397A58}"/>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left and right halves of each 64-bit intermediate value are treated as separate 32-bit quantities, labeled L (left) and R (right). </a:t>
            </a:r>
          </a:p>
          <a:p>
            <a:pPr algn="just"/>
            <a:r>
              <a:rPr lang="en-US" sz="2400" dirty="0">
                <a:latin typeface="Times New Roman" panose="02020603050405020304" pitchFamily="18" charset="0"/>
                <a:cs typeface="Times New Roman" panose="02020603050405020304" pitchFamily="18" charset="0"/>
              </a:rPr>
              <a:t>As in any classic Feistel cipher, the overall processing at each round can be summarized in the following formulas:</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5CFF9AB-6870-0C3E-3F78-6C9CEBEAE67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7692776-7FF6-AB42-0B4A-91DD3FCC850A}"/>
              </a:ext>
            </a:extLst>
          </p:cNvPr>
          <p:cNvSpPr>
            <a:spLocks noGrp="1"/>
          </p:cNvSpPr>
          <p:nvPr>
            <p:ph type="sldNum" sz="quarter" idx="12"/>
          </p:nvPr>
        </p:nvSpPr>
        <p:spPr/>
        <p:txBody>
          <a:bodyPr/>
          <a:lstStyle/>
          <a:p>
            <a:fld id="{B6F15528-21DE-4FAA-801E-634DDDAF4B2B}" type="slidenum">
              <a:rPr lang="en-US" smtClean="0"/>
              <a:pPr/>
              <a:t>24</a:t>
            </a:fld>
            <a:endParaRPr lang="en-US"/>
          </a:p>
        </p:txBody>
      </p:sp>
      <p:pic>
        <p:nvPicPr>
          <p:cNvPr id="8" name="Picture 7">
            <a:extLst>
              <a:ext uri="{FF2B5EF4-FFF2-40B4-BE49-F238E27FC236}">
                <a16:creationId xmlns:a16="http://schemas.microsoft.com/office/drawing/2014/main" id="{15E803C6-F8FC-6A38-F748-82465963E4BC}"/>
              </a:ext>
            </a:extLst>
          </p:cNvPr>
          <p:cNvPicPr>
            <a:picLocks noChangeAspect="1"/>
          </p:cNvPicPr>
          <p:nvPr/>
        </p:nvPicPr>
        <p:blipFill>
          <a:blip r:embed="rId2"/>
          <a:stretch>
            <a:fillRect/>
          </a:stretch>
        </p:blipFill>
        <p:spPr>
          <a:xfrm>
            <a:off x="2362200" y="3429000"/>
            <a:ext cx="3133725" cy="1219200"/>
          </a:xfrm>
          <a:prstGeom prst="rect">
            <a:avLst/>
          </a:prstGeom>
        </p:spPr>
      </p:pic>
    </p:spTree>
    <p:extLst>
      <p:ext uri="{BB962C8B-B14F-4D97-AF65-F5344CB8AC3E}">
        <p14:creationId xmlns:p14="http://schemas.microsoft.com/office/powerpoint/2010/main" val="2117205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F266-3855-59B2-4BDD-F9BCA0BAC14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5004C46-6174-D42D-8F39-BDF26EF2A3F0}"/>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round key is 48 bits. </a:t>
            </a:r>
          </a:p>
          <a:p>
            <a:pPr algn="just"/>
            <a:r>
              <a:rPr lang="en-US" sz="2400" dirty="0">
                <a:latin typeface="Times New Roman" panose="02020603050405020304" pitchFamily="18" charset="0"/>
                <a:cs typeface="Times New Roman" panose="02020603050405020304" pitchFamily="18" charset="0"/>
              </a:rPr>
              <a:t>The input is 32 bits. </a:t>
            </a:r>
          </a:p>
          <a:p>
            <a:pPr algn="just"/>
            <a:r>
              <a:rPr lang="en-US" sz="2400" dirty="0">
                <a:latin typeface="Times New Roman" panose="02020603050405020304" pitchFamily="18" charset="0"/>
                <a:cs typeface="Times New Roman" panose="02020603050405020304" pitchFamily="18" charset="0"/>
              </a:rPr>
              <a:t>This input is first expanded to 48 bits by using a table that defines a permutation plus an expansion that involves duplication of 16 of the bits.</a:t>
            </a:r>
          </a:p>
          <a:p>
            <a:pPr algn="just"/>
            <a:r>
              <a:rPr lang="en-US" sz="2400" dirty="0">
                <a:latin typeface="Times New Roman" panose="02020603050405020304" pitchFamily="18" charset="0"/>
                <a:cs typeface="Times New Roman" panose="02020603050405020304" pitchFamily="18" charset="0"/>
              </a:rPr>
              <a:t>The resulting 48 bits are XORed with K</a:t>
            </a:r>
            <a:r>
              <a:rPr lang="en-US" sz="1800"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This 48-bit result passes through a substitution function that produces a 32-bit output.</a:t>
            </a:r>
          </a:p>
          <a:p>
            <a:pPr algn="just"/>
            <a:r>
              <a:rPr lang="en-US" sz="2400" dirty="0">
                <a:latin typeface="Times New Roman" panose="02020603050405020304" pitchFamily="18" charset="0"/>
                <a:cs typeface="Times New Roman" panose="02020603050405020304" pitchFamily="18" charset="0"/>
              </a:rPr>
              <a:t>The role of the S-boxes in the function F.</a:t>
            </a:r>
          </a:p>
          <a:p>
            <a:pPr algn="just"/>
            <a:r>
              <a:rPr lang="en-US" sz="2400" dirty="0">
                <a:latin typeface="Times New Roman" panose="02020603050405020304" pitchFamily="18" charset="0"/>
                <a:cs typeface="Times New Roman" panose="02020603050405020304" pitchFamily="18" charset="0"/>
              </a:rPr>
              <a:t>The substitution consists of a set of eight S-boxes, each of which accepts 6 bits as input and produces 4 bits as output.</a:t>
            </a: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774C8A-F637-5FEC-F4A3-075D60B26E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44FDE14-F14E-A96B-2FF2-48B932DC512A}"/>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9760870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1E1C2-7133-5843-FB05-ABB4F6A1E998}"/>
              </a:ext>
            </a:extLst>
          </p:cNvPr>
          <p:cNvSpPr>
            <a:spLocks noGrp="1"/>
          </p:cNvSpPr>
          <p:nvPr>
            <p:ph type="title"/>
          </p:nvPr>
        </p:nvSpPr>
        <p:spPr/>
        <p:txBody>
          <a:bodyPr/>
          <a:lstStyle/>
          <a:p>
            <a:endParaRPr lang="en-IN"/>
          </a:p>
        </p:txBody>
      </p:sp>
      <p:sp>
        <p:nvSpPr>
          <p:cNvPr id="6" name="Content Placeholder 5">
            <a:extLst>
              <a:ext uri="{FF2B5EF4-FFF2-40B4-BE49-F238E27FC236}">
                <a16:creationId xmlns:a16="http://schemas.microsoft.com/office/drawing/2014/main" id="{10421386-868F-4B57-FBC5-F53F009A68E9}"/>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first and last bits of the input to box form a 2-bit binary number to select one of four substitutions defined by the four rows in the table for . </a:t>
            </a:r>
          </a:p>
          <a:p>
            <a:pPr algn="just"/>
            <a:r>
              <a:rPr lang="en-US" sz="2400" dirty="0">
                <a:latin typeface="Times New Roman" panose="02020603050405020304" pitchFamily="18" charset="0"/>
                <a:cs typeface="Times New Roman" panose="02020603050405020304" pitchFamily="18" charset="0"/>
              </a:rPr>
              <a:t>The middle four bits select one of the sixteen columns. </a:t>
            </a:r>
          </a:p>
          <a:p>
            <a:pPr algn="just"/>
            <a:r>
              <a:rPr lang="en-US" sz="2400" dirty="0">
                <a:latin typeface="Times New Roman" panose="02020603050405020304" pitchFamily="18" charset="0"/>
                <a:cs typeface="Times New Roman" panose="02020603050405020304" pitchFamily="18" charset="0"/>
              </a:rPr>
              <a:t>The decimal value in the cell selected by the row and column is then converted to its 4-bit representation to produce the output. </a:t>
            </a:r>
          </a:p>
          <a:p>
            <a:pPr algn="just"/>
            <a:r>
              <a:rPr lang="en-US" sz="2400" dirty="0">
                <a:latin typeface="Times New Roman" panose="02020603050405020304" pitchFamily="18" charset="0"/>
                <a:cs typeface="Times New Roman" panose="02020603050405020304" pitchFamily="18" charset="0"/>
              </a:rPr>
              <a:t>For example, in S1, for input 011001, the row is 01 (row 1) and the column is 1100 (column 12). </a:t>
            </a:r>
          </a:p>
          <a:p>
            <a:pPr algn="just"/>
            <a:r>
              <a:rPr lang="en-US" sz="2400" dirty="0">
                <a:latin typeface="Times New Roman" panose="02020603050405020304" pitchFamily="18" charset="0"/>
                <a:cs typeface="Times New Roman" panose="02020603050405020304" pitchFamily="18" charset="0"/>
              </a:rPr>
              <a:t>The value in row 1, column 12 is 9, so the output is 1001.</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42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86A9-CA83-6F31-A7CF-E899D928AF2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7FFEF3F-3B32-2C55-D552-4285A392FD32}"/>
              </a:ext>
            </a:extLst>
          </p:cNvPr>
          <p:cNvSpPr>
            <a:spLocks noGrp="1"/>
          </p:cNvSpPr>
          <p:nvPr>
            <p:ph idx="1"/>
          </p:nvPr>
        </p:nvSpPr>
        <p:spPr/>
        <p:txBody>
          <a:bodyPr/>
          <a:lstStyle/>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938CEE8-7C7D-65BC-DDB7-C675EC4FC7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D9D94A-BCD9-CF9D-BD3B-ED2223C751D4}"/>
              </a:ext>
            </a:extLst>
          </p:cNvPr>
          <p:cNvSpPr>
            <a:spLocks noGrp="1"/>
          </p:cNvSpPr>
          <p:nvPr>
            <p:ph type="sldNum" sz="quarter" idx="12"/>
          </p:nvPr>
        </p:nvSpPr>
        <p:spPr/>
        <p:txBody>
          <a:bodyPr/>
          <a:lstStyle/>
          <a:p>
            <a:fld id="{B6F15528-21DE-4FAA-801E-634DDDAF4B2B}" type="slidenum">
              <a:rPr lang="en-US" smtClean="0"/>
              <a:pPr/>
              <a:t>27</a:t>
            </a:fld>
            <a:endParaRPr lang="en-US"/>
          </a:p>
        </p:txBody>
      </p:sp>
      <p:pic>
        <p:nvPicPr>
          <p:cNvPr id="7" name="Picture 6">
            <a:extLst>
              <a:ext uri="{FF2B5EF4-FFF2-40B4-BE49-F238E27FC236}">
                <a16:creationId xmlns:a16="http://schemas.microsoft.com/office/drawing/2014/main" id="{18608168-B335-7864-5349-A29E14E2E305}"/>
              </a:ext>
            </a:extLst>
          </p:cNvPr>
          <p:cNvPicPr>
            <a:picLocks noChangeAspect="1"/>
          </p:cNvPicPr>
          <p:nvPr/>
        </p:nvPicPr>
        <p:blipFill>
          <a:blip r:embed="rId2"/>
          <a:stretch>
            <a:fillRect/>
          </a:stretch>
        </p:blipFill>
        <p:spPr>
          <a:xfrm>
            <a:off x="381000" y="306879"/>
            <a:ext cx="8305800" cy="5679584"/>
          </a:xfrm>
          <a:prstGeom prst="rect">
            <a:avLst/>
          </a:prstGeom>
        </p:spPr>
      </p:pic>
    </p:spTree>
    <p:extLst>
      <p:ext uri="{BB962C8B-B14F-4D97-AF65-F5344CB8AC3E}">
        <p14:creationId xmlns:p14="http://schemas.microsoft.com/office/powerpoint/2010/main" val="2182743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59082-572C-BF9A-BE73-E54A6A2BCFA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EF38CC8-FB45-13F4-6F60-40ABC8DCFFAF}"/>
              </a:ext>
            </a:extLst>
          </p:cNvPr>
          <p:cNvSpPr>
            <a:spLocks noGrp="1"/>
          </p:cNvSpPr>
          <p:nvPr>
            <p:ph idx="1"/>
          </p:nvPr>
        </p:nvSpPr>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637199A-54AA-0DA9-156B-E406105221B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D5C2C88-5F70-A692-12A2-04842BD56EDA}"/>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Picture 6">
            <a:extLst>
              <a:ext uri="{FF2B5EF4-FFF2-40B4-BE49-F238E27FC236}">
                <a16:creationId xmlns:a16="http://schemas.microsoft.com/office/drawing/2014/main" id="{E404F916-FEA2-5864-DE5D-3240CE3079DE}"/>
              </a:ext>
            </a:extLst>
          </p:cNvPr>
          <p:cNvPicPr>
            <a:picLocks noChangeAspect="1"/>
          </p:cNvPicPr>
          <p:nvPr/>
        </p:nvPicPr>
        <p:blipFill>
          <a:blip r:embed="rId2"/>
          <a:stretch>
            <a:fillRect/>
          </a:stretch>
        </p:blipFill>
        <p:spPr>
          <a:xfrm>
            <a:off x="457200" y="306878"/>
            <a:ext cx="7943850" cy="6551122"/>
          </a:xfrm>
          <a:prstGeom prst="rect">
            <a:avLst/>
          </a:prstGeom>
        </p:spPr>
      </p:pic>
    </p:spTree>
    <p:extLst>
      <p:ext uri="{BB962C8B-B14F-4D97-AF65-F5344CB8AC3E}">
        <p14:creationId xmlns:p14="http://schemas.microsoft.com/office/powerpoint/2010/main" val="3456971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F1593-4709-2B86-2E7B-B2E5546F6C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FEE663-517F-5182-DE5D-9F8EEA3550B7}"/>
              </a:ext>
            </a:extLst>
          </p:cNvPr>
          <p:cNvSpPr>
            <a:spLocks noGrp="1"/>
          </p:cNvSpPr>
          <p:nvPr>
            <p:ph idx="1"/>
          </p:nvPr>
        </p:nvSpPr>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1170558-C5CD-C6DA-2AF9-CC483A99EA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EDBE1ED-42D5-2475-F806-CFFFAD01D899}"/>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7" name="Picture 6">
            <a:extLst>
              <a:ext uri="{FF2B5EF4-FFF2-40B4-BE49-F238E27FC236}">
                <a16:creationId xmlns:a16="http://schemas.microsoft.com/office/drawing/2014/main" id="{7103AF7C-7D94-3910-9BDC-132A3DAC8C06}"/>
              </a:ext>
            </a:extLst>
          </p:cNvPr>
          <p:cNvPicPr>
            <a:picLocks noChangeAspect="1"/>
          </p:cNvPicPr>
          <p:nvPr/>
        </p:nvPicPr>
        <p:blipFill>
          <a:blip r:embed="rId3"/>
          <a:stretch>
            <a:fillRect/>
          </a:stretch>
        </p:blipFill>
        <p:spPr>
          <a:xfrm>
            <a:off x="457200" y="306879"/>
            <a:ext cx="7905750" cy="6414598"/>
          </a:xfrm>
          <a:prstGeom prst="rect">
            <a:avLst/>
          </a:prstGeom>
        </p:spPr>
      </p:pic>
    </p:spTree>
    <p:extLst>
      <p:ext uri="{BB962C8B-B14F-4D97-AF65-F5344CB8AC3E}">
        <p14:creationId xmlns:p14="http://schemas.microsoft.com/office/powerpoint/2010/main" val="983423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223C-16EA-C81A-7E31-83370DEDC264}"/>
              </a:ext>
            </a:extLst>
          </p:cNvPr>
          <p:cNvSpPr>
            <a:spLocks noGrp="1"/>
          </p:cNvSpPr>
          <p:nvPr>
            <p:ph type="title"/>
          </p:nvPr>
        </p:nvSpPr>
        <p:spPr/>
        <p:txBody>
          <a:bodyPr/>
          <a:lstStyle/>
          <a:p>
            <a:r>
              <a:rPr lang="en-AU" altLang="en-US" dirty="0"/>
              <a:t>Block Ciphers Principles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1715DF3-A6A2-C6AC-43DE-9A46C5A6C0EA}"/>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Many symmetric block encryption algorithms in current use are based on a structure referred to as a Feistel block cipher. </a:t>
            </a:r>
          </a:p>
          <a:p>
            <a:pPr marL="0" indent="0" algn="just">
              <a:buNone/>
            </a:pPr>
            <a:r>
              <a:rPr lang="en-US" sz="2400" b="1" dirty="0">
                <a:latin typeface="Times New Roman" panose="02020603050405020304" pitchFamily="18" charset="0"/>
                <a:cs typeface="Times New Roman" panose="02020603050405020304" pitchFamily="18" charset="0"/>
              </a:rPr>
              <a:t>Stream Ciphers and Block Ciphers </a:t>
            </a:r>
          </a:p>
          <a:p>
            <a:pPr algn="just"/>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stream cipher </a:t>
            </a:r>
            <a:r>
              <a:rPr lang="en-US" sz="2400" dirty="0">
                <a:latin typeface="Times New Roman" panose="02020603050405020304" pitchFamily="18" charset="0"/>
                <a:cs typeface="Times New Roman" panose="02020603050405020304" pitchFamily="18" charset="0"/>
              </a:rPr>
              <a:t>is one that encrypts a digital data stream one bit or one byte at a time. Examples of classical stream ciphers are the </a:t>
            </a:r>
            <a:r>
              <a:rPr lang="en-US" sz="2400" dirty="0" err="1">
                <a:latin typeface="Times New Roman" panose="02020603050405020304" pitchFamily="18" charset="0"/>
                <a:cs typeface="Times New Roman" panose="02020603050405020304" pitchFamily="18" charset="0"/>
              </a:rPr>
              <a:t>autokeyed</a:t>
            </a:r>
            <a:r>
              <a:rPr lang="en-US" sz="2400" dirty="0">
                <a:latin typeface="Times New Roman" panose="02020603050405020304" pitchFamily="18" charset="0"/>
                <a:cs typeface="Times New Roman" panose="02020603050405020304" pitchFamily="18" charset="0"/>
              </a:rPr>
              <a:t> Vigenère cipher and the </a:t>
            </a:r>
            <a:r>
              <a:rPr lang="en-US" sz="2400" dirty="0" err="1">
                <a:latin typeface="Times New Roman" panose="02020603050405020304" pitchFamily="18" charset="0"/>
                <a:cs typeface="Times New Roman" panose="02020603050405020304" pitchFamily="18" charset="0"/>
              </a:rPr>
              <a:t>Vernam</a:t>
            </a:r>
            <a:r>
              <a:rPr lang="en-US" sz="2400" dirty="0">
                <a:latin typeface="Times New Roman" panose="02020603050405020304" pitchFamily="18" charset="0"/>
                <a:cs typeface="Times New Roman" panose="02020603050405020304" pitchFamily="18" charset="0"/>
              </a:rPr>
              <a:t> cipher. </a:t>
            </a:r>
          </a:p>
          <a:p>
            <a:pPr algn="just"/>
            <a:r>
              <a:rPr lang="en-US" sz="2400" dirty="0">
                <a:latin typeface="Times New Roman" panose="02020603050405020304" pitchFamily="18" charset="0"/>
                <a:cs typeface="Times New Roman" panose="02020603050405020304" pitchFamily="18" charset="0"/>
              </a:rPr>
              <a:t>A </a:t>
            </a:r>
            <a:r>
              <a:rPr lang="en-US" sz="2400" b="1" dirty="0">
                <a:latin typeface="Times New Roman" panose="02020603050405020304" pitchFamily="18" charset="0"/>
                <a:cs typeface="Times New Roman" panose="02020603050405020304" pitchFamily="18" charset="0"/>
              </a:rPr>
              <a:t>block cipher </a:t>
            </a:r>
            <a:r>
              <a:rPr lang="en-US" sz="2400" dirty="0">
                <a:latin typeface="Times New Roman" panose="02020603050405020304" pitchFamily="18" charset="0"/>
                <a:cs typeface="Times New Roman" panose="02020603050405020304" pitchFamily="18" charset="0"/>
              </a:rPr>
              <a:t>is one in which a block of plaintext is treated as a whole and used to produce a ciphertext block of equal length. Typically, a block size of 64 or 128 bits is used.</a:t>
            </a:r>
            <a:endParaRPr lang="en-US" sz="2400" b="0" i="0" dirty="0">
              <a:solidFill>
                <a:srgbClr val="333333"/>
              </a:solidFill>
              <a:effectLst/>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1C70C41-0091-6B1E-E1E3-D707AE0D094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10234D9-C88C-152E-0CA3-5A5C5887F14F}"/>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1724435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9951B-1F66-1119-E9C2-97187E9687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C5E2955-D61C-4894-CFB4-661D3941B81E}"/>
              </a:ext>
            </a:extLst>
          </p:cNvPr>
          <p:cNvSpPr>
            <a:spLocks noGrp="1"/>
          </p:cNvSpPr>
          <p:nvPr>
            <p:ph idx="1"/>
          </p:nvPr>
        </p:nvSpPr>
        <p:spPr/>
        <p:txBody>
          <a:bodyPr/>
          <a:lstStyle/>
          <a:p>
            <a:pPr algn="just"/>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79109FB-2580-8CF1-D730-C5E49B4D9D8E}"/>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5AF0A5D7-CF73-38CD-10DC-E1BD6FE540D2}"/>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Picture 6">
            <a:extLst>
              <a:ext uri="{FF2B5EF4-FFF2-40B4-BE49-F238E27FC236}">
                <a16:creationId xmlns:a16="http://schemas.microsoft.com/office/drawing/2014/main" id="{87EDD6BA-FC7C-8015-A841-C21D20D1C406}"/>
              </a:ext>
            </a:extLst>
          </p:cNvPr>
          <p:cNvPicPr>
            <a:picLocks noChangeAspect="1"/>
          </p:cNvPicPr>
          <p:nvPr/>
        </p:nvPicPr>
        <p:blipFill>
          <a:blip r:embed="rId2"/>
          <a:stretch>
            <a:fillRect/>
          </a:stretch>
        </p:blipFill>
        <p:spPr>
          <a:xfrm>
            <a:off x="457200" y="306879"/>
            <a:ext cx="7943850" cy="5717684"/>
          </a:xfrm>
          <a:prstGeom prst="rect">
            <a:avLst/>
          </a:prstGeom>
        </p:spPr>
      </p:pic>
    </p:spTree>
    <p:extLst>
      <p:ext uri="{BB962C8B-B14F-4D97-AF65-F5344CB8AC3E}">
        <p14:creationId xmlns:p14="http://schemas.microsoft.com/office/powerpoint/2010/main" val="3764839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90431-69FD-F8DA-971F-A618F0A651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3CACC8-0851-4642-718E-96BD6B25E9F2}"/>
              </a:ext>
            </a:extLst>
          </p:cNvPr>
          <p:cNvSpPr>
            <a:spLocks noGrp="1"/>
          </p:cNvSpPr>
          <p:nvPr>
            <p:ph idx="1"/>
          </p:nvPr>
        </p:nvSpPr>
        <p:spPr/>
        <p:txBody>
          <a:bodyPr/>
          <a:lstStyle/>
          <a:p>
            <a:pPr algn="just"/>
            <a:endParaRPr lang="en-IN" sz="2800" dirty="0"/>
          </a:p>
        </p:txBody>
      </p:sp>
      <p:sp>
        <p:nvSpPr>
          <p:cNvPr id="4" name="Footer Placeholder 3">
            <a:extLst>
              <a:ext uri="{FF2B5EF4-FFF2-40B4-BE49-F238E27FC236}">
                <a16:creationId xmlns:a16="http://schemas.microsoft.com/office/drawing/2014/main" id="{EFB9FBCD-83C4-8BE4-B2F2-1A28A79ED436}"/>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2F2B1BD1-91C0-6677-EDF2-F3D9BD20580B}"/>
              </a:ext>
            </a:extLst>
          </p:cNvPr>
          <p:cNvSpPr>
            <a:spLocks noGrp="1"/>
          </p:cNvSpPr>
          <p:nvPr>
            <p:ph type="sldNum" sz="quarter" idx="12"/>
          </p:nvPr>
        </p:nvSpPr>
        <p:spPr/>
        <p:txBody>
          <a:bodyPr/>
          <a:lstStyle/>
          <a:p>
            <a:fld id="{B6F15528-21DE-4FAA-801E-634DDDAF4B2B}" type="slidenum">
              <a:rPr lang="en-US" smtClean="0"/>
              <a:pPr/>
              <a:t>31</a:t>
            </a:fld>
            <a:endParaRPr lang="en-US"/>
          </a:p>
        </p:txBody>
      </p:sp>
      <p:pic>
        <p:nvPicPr>
          <p:cNvPr id="7" name="Picture 6">
            <a:extLst>
              <a:ext uri="{FF2B5EF4-FFF2-40B4-BE49-F238E27FC236}">
                <a16:creationId xmlns:a16="http://schemas.microsoft.com/office/drawing/2014/main" id="{E586F64D-B6DE-8390-B633-2A2FD04BCC80}"/>
              </a:ext>
            </a:extLst>
          </p:cNvPr>
          <p:cNvPicPr>
            <a:picLocks noChangeAspect="1"/>
          </p:cNvPicPr>
          <p:nvPr/>
        </p:nvPicPr>
        <p:blipFill>
          <a:blip r:embed="rId2"/>
          <a:stretch>
            <a:fillRect/>
          </a:stretch>
        </p:blipFill>
        <p:spPr>
          <a:xfrm>
            <a:off x="676275" y="1295400"/>
            <a:ext cx="7791450" cy="4267199"/>
          </a:xfrm>
          <a:prstGeom prst="rect">
            <a:avLst/>
          </a:prstGeom>
        </p:spPr>
      </p:pic>
    </p:spTree>
    <p:extLst>
      <p:ext uri="{BB962C8B-B14F-4D97-AF65-F5344CB8AC3E}">
        <p14:creationId xmlns:p14="http://schemas.microsoft.com/office/powerpoint/2010/main" val="52590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BE4CB-F18A-3F8B-1633-79B85AD6EE8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DES Decryption</a:t>
            </a:r>
            <a:endParaRPr lang="en-IN" dirty="0"/>
          </a:p>
        </p:txBody>
      </p:sp>
      <p:sp>
        <p:nvSpPr>
          <p:cNvPr id="3" name="Content Placeholder 2">
            <a:extLst>
              <a:ext uri="{FF2B5EF4-FFF2-40B4-BE49-F238E27FC236}">
                <a16:creationId xmlns:a16="http://schemas.microsoft.com/office/drawing/2014/main" id="{8AADBDCE-C784-8C20-5178-40B6B6D3C06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As with any Feistel cipher, decryption uses the same algorithm as encryption, except that the application of the subkeys is reversed.</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E3395E5-AB1C-FD5F-44B1-74A0A4AD10F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F7B8336-6185-3B88-1DF1-151B33F049FA}"/>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4711446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74349-4A96-7C98-8330-FAEFA895BF8D}"/>
              </a:ext>
            </a:extLst>
          </p:cNvPr>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The Avalanche Effect</a:t>
            </a:r>
          </a:p>
        </p:txBody>
      </p:sp>
      <p:sp>
        <p:nvSpPr>
          <p:cNvPr id="3" name="Content Placeholder 2">
            <a:extLst>
              <a:ext uri="{FF2B5EF4-FFF2-40B4-BE49-F238E27FC236}">
                <a16:creationId xmlns:a16="http://schemas.microsoft.com/office/drawing/2014/main" id="{0A173577-6919-B17D-1CB2-B0D10C90592D}"/>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A desirable property of any encryption algorithm is that a small change in either the plaintext or the key should produce a significant change in the ciphertext. </a:t>
            </a:r>
          </a:p>
          <a:p>
            <a:pPr algn="just"/>
            <a:r>
              <a:rPr lang="en-US" sz="2400" dirty="0">
                <a:latin typeface="Times New Roman" panose="02020603050405020304" pitchFamily="18" charset="0"/>
                <a:cs typeface="Times New Roman" panose="02020603050405020304" pitchFamily="18" charset="0"/>
              </a:rPr>
              <a:t>In particular, a change in one bit of the plaintext or one bit of the key should produce a change in many bits of the ciphertext. </a:t>
            </a:r>
          </a:p>
          <a:p>
            <a:pPr algn="just"/>
            <a:r>
              <a:rPr lang="en-US" sz="2400" dirty="0">
                <a:latin typeface="Times New Roman" panose="02020603050405020304" pitchFamily="18" charset="0"/>
                <a:cs typeface="Times New Roman" panose="02020603050405020304" pitchFamily="18" charset="0"/>
              </a:rPr>
              <a:t>This is referred to as the avalanche effect. </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B6C03F8-EB55-2759-4C94-0C2C9281B2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6A09287-E08F-9DC4-E18C-E3FB23CBFD02}"/>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703722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B648-7E74-3284-6D39-2934529FBAE4}"/>
              </a:ext>
            </a:extLst>
          </p:cNvPr>
          <p:cNvSpPr>
            <a:spLocks noGrp="1"/>
          </p:cNvSpPr>
          <p:nvPr>
            <p:ph type="title"/>
          </p:nvPr>
        </p:nvSpPr>
        <p:spPr>
          <a:xfrm>
            <a:off x="552450" y="161104"/>
            <a:ext cx="8229600" cy="715962"/>
          </a:xfrm>
        </p:spPr>
        <p:txBody>
          <a:bodyPr/>
          <a:lstStyle/>
          <a:p>
            <a:r>
              <a:rPr lang="en-IN" dirty="0"/>
              <a:t>Groups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036D132-467C-A237-5EB8-FE332B24F02E}"/>
              </a:ext>
            </a:extLst>
          </p:cNvPr>
          <p:cNvSpPr>
            <a:spLocks noGrp="1"/>
          </p:cNvSpPr>
          <p:nvPr>
            <p:ph idx="1"/>
          </p:nvPr>
        </p:nvSpPr>
        <p:spPr>
          <a:xfrm>
            <a:off x="457200" y="990600"/>
            <a:ext cx="8229600" cy="4680431"/>
          </a:xfrm>
        </p:spPr>
        <p:txBody>
          <a:bodyPr/>
          <a:lstStyle/>
          <a:p>
            <a:pPr algn="just"/>
            <a:r>
              <a:rPr lang="en-US" sz="2400" dirty="0">
                <a:latin typeface="Times New Roman" panose="02020603050405020304" pitchFamily="18" charset="0"/>
                <a:cs typeface="Times New Roman" panose="02020603050405020304" pitchFamily="18" charset="0"/>
              </a:rPr>
              <a:t>A group , sometimes denoted by {G, .}, is a set of elements with a binary operation denoted by .  that associates to each ordered pair (a, b) of elements in G an element (a . b) in G, such that the following axioms are obeyed: </a:t>
            </a:r>
          </a:p>
        </p:txBody>
      </p:sp>
      <p:sp>
        <p:nvSpPr>
          <p:cNvPr id="4" name="Footer Placeholder 3">
            <a:extLst>
              <a:ext uri="{FF2B5EF4-FFF2-40B4-BE49-F238E27FC236}">
                <a16:creationId xmlns:a16="http://schemas.microsoft.com/office/drawing/2014/main" id="{E5D610C2-0EA8-F08E-DA88-822AE36B733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7BFC6A-F99C-DE51-1DFA-421A786AF7BB}"/>
              </a:ext>
            </a:extLst>
          </p:cNvPr>
          <p:cNvSpPr>
            <a:spLocks noGrp="1"/>
          </p:cNvSpPr>
          <p:nvPr>
            <p:ph type="sldNum" sz="quarter" idx="12"/>
          </p:nvPr>
        </p:nvSpPr>
        <p:spPr/>
        <p:txBody>
          <a:bodyPr/>
          <a:lstStyle/>
          <a:p>
            <a:fld id="{B6F15528-21DE-4FAA-801E-634DDDAF4B2B}" type="slidenum">
              <a:rPr lang="en-US" smtClean="0"/>
              <a:pPr/>
              <a:t>34</a:t>
            </a:fld>
            <a:endParaRPr lang="en-US"/>
          </a:p>
        </p:txBody>
      </p:sp>
      <p:pic>
        <p:nvPicPr>
          <p:cNvPr id="7" name="Picture 6">
            <a:extLst>
              <a:ext uri="{FF2B5EF4-FFF2-40B4-BE49-F238E27FC236}">
                <a16:creationId xmlns:a16="http://schemas.microsoft.com/office/drawing/2014/main" id="{B9C67BAC-C1F3-1138-50F1-A3761EDCC53A}"/>
              </a:ext>
            </a:extLst>
          </p:cNvPr>
          <p:cNvPicPr>
            <a:picLocks noChangeAspect="1"/>
          </p:cNvPicPr>
          <p:nvPr/>
        </p:nvPicPr>
        <p:blipFill>
          <a:blip r:embed="rId2"/>
          <a:stretch>
            <a:fillRect/>
          </a:stretch>
        </p:blipFill>
        <p:spPr>
          <a:xfrm>
            <a:off x="0" y="2743199"/>
            <a:ext cx="9144000" cy="2927832"/>
          </a:xfrm>
          <a:prstGeom prst="rect">
            <a:avLst/>
          </a:prstGeom>
        </p:spPr>
      </p:pic>
    </p:spTree>
    <p:extLst>
      <p:ext uri="{BB962C8B-B14F-4D97-AF65-F5344CB8AC3E}">
        <p14:creationId xmlns:p14="http://schemas.microsoft.com/office/powerpoint/2010/main" val="95458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43A6F-5D56-4174-73C3-EC1B82EBC891}"/>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A3877B0-5A1C-F235-06A8-579BD80CEAD5}"/>
              </a:ext>
            </a:extLst>
          </p:cNvPr>
          <p:cNvSpPr>
            <a:spLocks noGrp="1"/>
          </p:cNvSpPr>
          <p:nvPr>
            <p:ph idx="1"/>
          </p:nvPr>
        </p:nvSpPr>
        <p:spPr/>
        <p:txBody>
          <a:bodyPr/>
          <a:lstStyle/>
          <a:p>
            <a:pPr marL="0" indent="0" algn="just">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B52DA2E-B3F5-8232-CFC4-3C355A68E9B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1201646-D28D-2E60-52E8-73F9949B0616}"/>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6" name="Content Placeholder 2">
            <a:extLst>
              <a:ext uri="{FF2B5EF4-FFF2-40B4-BE49-F238E27FC236}">
                <a16:creationId xmlns:a16="http://schemas.microsoft.com/office/drawing/2014/main" id="{DD408424-858D-05D6-DB4B-791FE6C76924}"/>
              </a:ext>
            </a:extLst>
          </p:cNvPr>
          <p:cNvSpPr txBox="1">
            <a:spLocks/>
          </p:cNvSpPr>
          <p:nvPr/>
        </p:nvSpPr>
        <p:spPr bwMode="auto">
          <a:xfrm>
            <a:off x="457200" y="1110762"/>
            <a:ext cx="8229600" cy="468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panose="020B0604020202020204" pitchFamily="34" charset="0"/>
              <a:buChar char="•"/>
              <a:defRPr sz="3200" kern="1200">
                <a:solidFill>
                  <a:schemeClr val="tx1"/>
                </a:solidFill>
                <a:latin typeface="Bookman Old Style" panose="02050604050505020204" pitchFamily="18" charset="0"/>
                <a:ea typeface="+mn-ea"/>
                <a:cs typeface="+mn-cs"/>
              </a:defRPr>
            </a:lvl1pPr>
            <a:lvl2pPr marL="742950" indent="-285750" algn="l" rtl="0" eaLnBrk="1" fontAlgn="base" hangingPunct="1">
              <a:spcBef>
                <a:spcPct val="20000"/>
              </a:spcBef>
              <a:spcAft>
                <a:spcPct val="0"/>
              </a:spcAft>
              <a:buFont typeface="Arial" panose="020B0604020202020204" pitchFamily="34" charset="0"/>
              <a:buChar char="–"/>
              <a:defRPr sz="2800" kern="1200">
                <a:solidFill>
                  <a:schemeClr val="tx1"/>
                </a:solidFill>
                <a:latin typeface="Bookman Old Style" panose="02050604050505020204" pitchFamily="18" charset="0"/>
                <a:ea typeface="+mn-ea"/>
                <a:cs typeface="+mn-cs"/>
              </a:defRPr>
            </a:lvl2pPr>
            <a:lvl3pPr marL="1143000" indent="-228600" algn="l" rtl="0" eaLnBrk="1" fontAlgn="base" hangingPunct="1">
              <a:spcBef>
                <a:spcPct val="20000"/>
              </a:spcBef>
              <a:spcAft>
                <a:spcPct val="0"/>
              </a:spcAft>
              <a:buFont typeface="Arial" panose="020B0604020202020204" pitchFamily="34" charset="0"/>
              <a:buChar char="•"/>
              <a:defRPr sz="2400" kern="1200">
                <a:solidFill>
                  <a:schemeClr val="tx1"/>
                </a:solidFill>
                <a:latin typeface="Bookman Old Style" panose="02050604050505020204" pitchFamily="18" charset="0"/>
                <a:ea typeface="+mn-ea"/>
                <a:cs typeface="+mn-cs"/>
              </a:defRPr>
            </a:lvl3pPr>
            <a:lvl4pPr marL="16002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4pPr>
            <a:lvl5pPr marL="2057400" indent="-228600" algn="l" rtl="0" eaLnBrk="1" fontAlgn="base" hangingPunct="1">
              <a:spcBef>
                <a:spcPct val="20000"/>
              </a:spcBef>
              <a:spcAft>
                <a:spcPct val="0"/>
              </a:spcAft>
              <a:buFont typeface="Arial" panose="020B0604020202020204" pitchFamily="34" charset="0"/>
              <a:buChar char="»"/>
              <a:defRPr sz="2000" kern="1200">
                <a:solidFill>
                  <a:schemeClr val="tx1"/>
                </a:solidFill>
                <a:latin typeface="Bookman Old Style" panose="02050604050505020204"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en-US" sz="2400" dirty="0">
                <a:latin typeface="Times New Roman" panose="02020603050405020304" pitchFamily="18" charset="0"/>
                <a:cs typeface="Times New Roman" panose="02020603050405020304" pitchFamily="18" charset="0"/>
              </a:rPr>
              <a:t>If a group has a finite number of elements, it is referred to as a </a:t>
            </a:r>
            <a:r>
              <a:rPr lang="en-US" sz="2400" b="1" dirty="0">
                <a:latin typeface="Times New Roman" panose="02020603050405020304" pitchFamily="18" charset="0"/>
                <a:cs typeface="Times New Roman" panose="02020603050405020304" pitchFamily="18" charset="0"/>
              </a:rPr>
              <a:t>finite group</a:t>
            </a:r>
            <a:r>
              <a:rPr lang="en-US" sz="2400" dirty="0">
                <a:latin typeface="Times New Roman" panose="02020603050405020304" pitchFamily="18" charset="0"/>
                <a:cs typeface="Times New Roman" panose="02020603050405020304" pitchFamily="18" charset="0"/>
              </a:rPr>
              <a:t>, and the order of the group is equal to the number of elements in the group. Otherwise, the group is an </a:t>
            </a:r>
            <a:r>
              <a:rPr lang="en-US" sz="2400" b="1" dirty="0">
                <a:latin typeface="Times New Roman" panose="02020603050405020304" pitchFamily="18" charset="0"/>
                <a:cs typeface="Times New Roman" panose="02020603050405020304" pitchFamily="18" charset="0"/>
              </a:rPr>
              <a:t>infinite group</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 group is said to be </a:t>
            </a:r>
            <a:r>
              <a:rPr lang="en-US" sz="2400" b="1" dirty="0">
                <a:latin typeface="Times New Roman" panose="02020603050405020304" pitchFamily="18" charset="0"/>
                <a:cs typeface="Times New Roman" panose="02020603050405020304" pitchFamily="18" charset="0"/>
              </a:rPr>
              <a:t>abelian</a:t>
            </a:r>
            <a:r>
              <a:rPr lang="en-US" sz="2400" dirty="0">
                <a:latin typeface="Times New Roman" panose="02020603050405020304" pitchFamily="18" charset="0"/>
                <a:cs typeface="Times New Roman" panose="02020603050405020304" pitchFamily="18" charset="0"/>
              </a:rPr>
              <a:t> if it satisfies the following additional condition:</a:t>
            </a:r>
          </a:p>
          <a:p>
            <a:pPr marL="0" indent="0" algn="just">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endParaRPr lang="en-US" sz="2400" dirty="0">
              <a:latin typeface="Times New Roman" panose="02020603050405020304" pitchFamily="18" charset="0"/>
              <a:cs typeface="Times New Roman" panose="02020603050405020304" pitchFamily="18" charset="0"/>
            </a:endParaRPr>
          </a:p>
          <a:p>
            <a:pPr marL="0" indent="0" algn="just">
              <a:buFont typeface="Arial" panose="020B0604020202020204" pitchFamily="34" charset="0"/>
              <a:buNone/>
            </a:pPr>
            <a:r>
              <a:rPr lang="en-US" sz="2400" b="1" dirty="0">
                <a:latin typeface="Times New Roman" panose="02020603050405020304" pitchFamily="18" charset="0"/>
                <a:cs typeface="Times New Roman" panose="02020603050405020304" pitchFamily="18" charset="0"/>
              </a:rPr>
              <a:t>Example</a:t>
            </a:r>
            <a:r>
              <a:rPr lang="en-US" sz="2400" dirty="0">
                <a:latin typeface="Times New Roman" panose="02020603050405020304" pitchFamily="18" charset="0"/>
                <a:cs typeface="Times New Roman" panose="02020603050405020304" pitchFamily="18" charset="0"/>
              </a:rPr>
              <a:t>:</a:t>
            </a:r>
          </a:p>
          <a:p>
            <a:pPr marL="0" indent="0" algn="just">
              <a:buFont typeface="Arial" panose="020B0604020202020204" pitchFamily="34" charset="0"/>
              <a:buNone/>
            </a:pPr>
            <a:r>
              <a:rPr lang="en-US" sz="2400" dirty="0">
                <a:latin typeface="Times New Roman" panose="02020603050405020304" pitchFamily="18" charset="0"/>
                <a:cs typeface="Times New Roman" panose="02020603050405020304" pitchFamily="18" charset="0"/>
              </a:rPr>
              <a:t>Is (Z, +) a group?</a:t>
            </a:r>
          </a:p>
          <a:p>
            <a:pPr marL="0" indent="0" algn="just">
              <a:buFont typeface="Arial" panose="020B0604020202020204" pitchFamily="34" charset="0"/>
              <a:buNone/>
            </a:pPr>
            <a:endParaRPr lang="en-IN" sz="2400" dirty="0">
              <a:latin typeface="Times New Roman" panose="02020603050405020304" pitchFamily="18" charset="0"/>
              <a:cs typeface="Times New Roman" panose="02020603050405020304" pitchFamily="18" charset="0"/>
            </a:endParaRPr>
          </a:p>
        </p:txBody>
      </p:sp>
      <p:sp>
        <p:nvSpPr>
          <p:cNvPr id="7" name="Slide Number Placeholder 4">
            <a:extLst>
              <a:ext uri="{FF2B5EF4-FFF2-40B4-BE49-F238E27FC236}">
                <a16:creationId xmlns:a16="http://schemas.microsoft.com/office/drawing/2014/main" id="{0CB7FCE8-56C9-59D2-384D-56D0E19C38E8}"/>
              </a:ext>
            </a:extLst>
          </p:cNvPr>
          <p:cNvSpPr txBox="1">
            <a:spLocks/>
          </p:cNvSpPr>
          <p:nvPr/>
        </p:nvSpPr>
        <p:spPr>
          <a:xfrm>
            <a:off x="6553200" y="6356352"/>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marL="0" algn="r" defTabSz="914400" rtl="0" eaLnBrk="1" latinLnBrk="0" hangingPunct="1">
              <a:defRPr sz="1200" kern="1200">
                <a:solidFill>
                  <a:srgbClr val="89898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35</a:t>
            </a:fld>
            <a:endParaRPr lang="en-US"/>
          </a:p>
        </p:txBody>
      </p:sp>
      <p:pic>
        <p:nvPicPr>
          <p:cNvPr id="8" name="Picture 7">
            <a:extLst>
              <a:ext uri="{FF2B5EF4-FFF2-40B4-BE49-F238E27FC236}">
                <a16:creationId xmlns:a16="http://schemas.microsoft.com/office/drawing/2014/main" id="{BEEBF639-6B8D-3B13-CD82-D47F1CB3DD09}"/>
              </a:ext>
            </a:extLst>
          </p:cNvPr>
          <p:cNvPicPr>
            <a:picLocks noChangeAspect="1"/>
          </p:cNvPicPr>
          <p:nvPr/>
        </p:nvPicPr>
        <p:blipFill>
          <a:blip r:embed="rId2"/>
          <a:stretch>
            <a:fillRect/>
          </a:stretch>
        </p:blipFill>
        <p:spPr>
          <a:xfrm>
            <a:off x="427703" y="3505200"/>
            <a:ext cx="8153400" cy="542925"/>
          </a:xfrm>
          <a:prstGeom prst="rect">
            <a:avLst/>
          </a:prstGeom>
        </p:spPr>
      </p:pic>
    </p:spTree>
    <p:extLst>
      <p:ext uri="{BB962C8B-B14F-4D97-AF65-F5344CB8AC3E}">
        <p14:creationId xmlns:p14="http://schemas.microsoft.com/office/powerpoint/2010/main" val="610544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5D5D335-F72A-8776-E7E5-BEB42A9A6EEF}"/>
              </a:ext>
            </a:extLst>
          </p:cNvPr>
          <p:cNvSpPr>
            <a:spLocks noGrp="1"/>
          </p:cNvSpPr>
          <p:nvPr>
            <p:ph idx="1"/>
          </p:nvPr>
        </p:nvSpPr>
        <p:spPr/>
        <p:txBody>
          <a:bodyPr/>
          <a:lstStyle/>
          <a:p>
            <a:pPr marL="0" indent="0" algn="just">
              <a:buNone/>
            </a:pPr>
            <a:r>
              <a:rPr lang="en-IN" b="1" dirty="0">
                <a:latin typeface="Times New Roman" panose="02020603050405020304" pitchFamily="18" charset="0"/>
                <a:cs typeface="Times New Roman" panose="02020603050405020304" pitchFamily="18" charset="0"/>
              </a:rPr>
              <a:t>CYCLIC GROUP</a:t>
            </a:r>
          </a:p>
          <a:p>
            <a:pPr algn="just"/>
            <a:r>
              <a:rPr lang="en-IN" dirty="0">
                <a:latin typeface="Times New Roman" panose="02020603050405020304" pitchFamily="18" charset="0"/>
                <a:cs typeface="Times New Roman" panose="02020603050405020304" pitchFamily="18" charset="0"/>
              </a:rPr>
              <a:t>A group G denoted by {G, .}, is said to be a cyclic group, if it contains at-least one generator element. </a:t>
            </a:r>
          </a:p>
          <a:p>
            <a:pPr marL="0" indent="0" algn="just">
              <a:buNone/>
            </a:pPr>
            <a:r>
              <a:rPr lang="en-IN" b="1" dirty="0">
                <a:latin typeface="Times New Roman" panose="02020603050405020304" pitchFamily="18" charset="0"/>
                <a:cs typeface="Times New Roman" panose="02020603050405020304" pitchFamily="18" charset="0"/>
              </a:rPr>
              <a:t>Example</a:t>
            </a:r>
          </a:p>
          <a:p>
            <a:pPr marL="0" indent="0" algn="just">
              <a:buNone/>
            </a:pPr>
            <a:r>
              <a:rPr lang="en-IN" dirty="0">
                <a:latin typeface="Times New Roman" panose="02020603050405020304" pitchFamily="18" charset="0"/>
                <a:cs typeface="Times New Roman" panose="02020603050405020304" pitchFamily="18" charset="0"/>
              </a:rPr>
              <a:t>Prove that (G, *) is a cyclic group where G={1, w, w</a:t>
            </a:r>
            <a:r>
              <a:rPr lang="en-IN" baseline="30000" dirty="0">
                <a:latin typeface="Times New Roman" panose="02020603050405020304" pitchFamily="18" charset="0"/>
                <a:cs typeface="Times New Roman" panose="02020603050405020304" pitchFamily="18" charset="0"/>
              </a:rPr>
              <a:t>2</a:t>
            </a:r>
            <a:r>
              <a:rPr lang="en-IN" dirty="0">
                <a:latin typeface="Times New Roman" panose="02020603050405020304" pitchFamily="18" charset="0"/>
                <a:cs typeface="Times New Roman" panose="02020603050405020304" pitchFamily="18" charset="0"/>
              </a:rPr>
              <a:t>}</a:t>
            </a:r>
          </a:p>
          <a:p>
            <a:pPr marL="0" indent="0" algn="just">
              <a:buNone/>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054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7778A-C2CB-AEA6-BB0F-3BE7C268153F}"/>
              </a:ext>
            </a:extLst>
          </p:cNvPr>
          <p:cNvSpPr>
            <a:spLocks noGrp="1"/>
          </p:cNvSpPr>
          <p:nvPr>
            <p:ph type="title"/>
          </p:nvPr>
        </p:nvSpPr>
        <p:spPr/>
        <p:txBody>
          <a:bodyPr/>
          <a:lstStyle/>
          <a:p>
            <a:r>
              <a:rPr lang="en-IN" dirty="0"/>
              <a:t>Rings</a:t>
            </a:r>
          </a:p>
        </p:txBody>
      </p:sp>
      <p:sp>
        <p:nvSpPr>
          <p:cNvPr id="3" name="Content Placeholder 2">
            <a:extLst>
              <a:ext uri="{FF2B5EF4-FFF2-40B4-BE49-F238E27FC236}">
                <a16:creationId xmlns:a16="http://schemas.microsoft.com/office/drawing/2014/main" id="{7F51EADB-338D-19A4-8EFD-D12B8AC70825}"/>
              </a:ext>
            </a:extLst>
          </p:cNvPr>
          <p:cNvSpPr>
            <a:spLocks noGrp="1"/>
          </p:cNvSpPr>
          <p:nvPr>
            <p:ph idx="1"/>
          </p:nvPr>
        </p:nvSpPr>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FFBDD22-8EDF-9024-FE73-D676D595264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C9922A-F984-F796-B1AF-ECE37E1D0E64}"/>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7" name="Picture 6">
            <a:extLst>
              <a:ext uri="{FF2B5EF4-FFF2-40B4-BE49-F238E27FC236}">
                <a16:creationId xmlns:a16="http://schemas.microsoft.com/office/drawing/2014/main" id="{E60F4688-F16A-8CCC-F322-A8B6CA5541C7}"/>
              </a:ext>
            </a:extLst>
          </p:cNvPr>
          <p:cNvPicPr>
            <a:picLocks noChangeAspect="1"/>
          </p:cNvPicPr>
          <p:nvPr/>
        </p:nvPicPr>
        <p:blipFill>
          <a:blip r:embed="rId2"/>
          <a:stretch>
            <a:fillRect/>
          </a:stretch>
        </p:blipFill>
        <p:spPr>
          <a:xfrm>
            <a:off x="0" y="1110762"/>
            <a:ext cx="9144000" cy="4909038"/>
          </a:xfrm>
          <a:prstGeom prst="rect">
            <a:avLst/>
          </a:prstGeom>
        </p:spPr>
      </p:pic>
    </p:spTree>
    <p:extLst>
      <p:ext uri="{BB962C8B-B14F-4D97-AF65-F5344CB8AC3E}">
        <p14:creationId xmlns:p14="http://schemas.microsoft.com/office/powerpoint/2010/main" val="3863930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9670-7206-01BD-C441-0C35F39F1A03}"/>
              </a:ext>
            </a:extLst>
          </p:cNvPr>
          <p:cNvSpPr>
            <a:spLocks noGrp="1"/>
          </p:cNvSpPr>
          <p:nvPr>
            <p:ph type="title"/>
          </p:nvPr>
        </p:nvSpPr>
        <p:spPr/>
        <p:txBody>
          <a:bodyPr/>
          <a:lstStyle/>
          <a:p>
            <a:r>
              <a:rPr lang="en-IN" dirty="0"/>
              <a:t>Commutative ring</a:t>
            </a:r>
          </a:p>
        </p:txBody>
      </p:sp>
      <p:sp>
        <p:nvSpPr>
          <p:cNvPr id="3" name="Content Placeholder 2">
            <a:extLst>
              <a:ext uri="{FF2B5EF4-FFF2-40B4-BE49-F238E27FC236}">
                <a16:creationId xmlns:a16="http://schemas.microsoft.com/office/drawing/2014/main" id="{73511423-318D-191C-50E4-FD091887612D}"/>
              </a:ext>
            </a:extLst>
          </p:cNvPr>
          <p:cNvSpPr>
            <a:spLocks noGrp="1"/>
          </p:cNvSpPr>
          <p:nvPr>
            <p:ph idx="1"/>
          </p:nvPr>
        </p:nvSpPr>
        <p:spPr/>
        <p:txBody>
          <a:bodyPr/>
          <a:lstStyle/>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71A0F71-8761-0762-5672-EAD064281E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94D6D8-5428-70E2-F1A4-43A395DB66C0}"/>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Picture 6">
            <a:extLst>
              <a:ext uri="{FF2B5EF4-FFF2-40B4-BE49-F238E27FC236}">
                <a16:creationId xmlns:a16="http://schemas.microsoft.com/office/drawing/2014/main" id="{7E456FB9-8048-59A1-6A2D-59E012F2F5C1}"/>
              </a:ext>
            </a:extLst>
          </p:cNvPr>
          <p:cNvPicPr>
            <a:picLocks noChangeAspect="1"/>
          </p:cNvPicPr>
          <p:nvPr/>
        </p:nvPicPr>
        <p:blipFill>
          <a:blip r:embed="rId2"/>
          <a:stretch>
            <a:fillRect/>
          </a:stretch>
        </p:blipFill>
        <p:spPr>
          <a:xfrm>
            <a:off x="381000" y="1219201"/>
            <a:ext cx="8305800" cy="1752600"/>
          </a:xfrm>
          <a:prstGeom prst="rect">
            <a:avLst/>
          </a:prstGeom>
        </p:spPr>
      </p:pic>
    </p:spTree>
    <p:extLst>
      <p:ext uri="{BB962C8B-B14F-4D97-AF65-F5344CB8AC3E}">
        <p14:creationId xmlns:p14="http://schemas.microsoft.com/office/powerpoint/2010/main" val="2290600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ED9CD52-1A39-DD12-27CD-C2F80C13C347}"/>
              </a:ext>
            </a:extLst>
          </p:cNvPr>
          <p:cNvSpPr>
            <a:spLocks noGrp="1"/>
          </p:cNvSpPr>
          <p:nvPr>
            <p:ph type="title"/>
          </p:nvPr>
        </p:nvSpPr>
        <p:spPr/>
        <p:txBody>
          <a:bodyPr/>
          <a:lstStyle/>
          <a:p>
            <a:r>
              <a:rPr lang="en-IN" dirty="0"/>
              <a:t>Integral domain</a:t>
            </a:r>
          </a:p>
        </p:txBody>
      </p:sp>
      <p:sp>
        <p:nvSpPr>
          <p:cNvPr id="8" name="Content Placeholder 7">
            <a:extLst>
              <a:ext uri="{FF2B5EF4-FFF2-40B4-BE49-F238E27FC236}">
                <a16:creationId xmlns:a16="http://schemas.microsoft.com/office/drawing/2014/main" id="{5D5FF648-536B-A574-82F3-9B26C17ED720}"/>
              </a:ext>
            </a:extLst>
          </p:cNvPr>
          <p:cNvSpPr>
            <a:spLocks noGrp="1"/>
          </p:cNvSpPr>
          <p:nvPr>
            <p:ph idx="1"/>
          </p:nvPr>
        </p:nvSpPr>
        <p:spPr/>
        <p:txBody>
          <a:bodyPr/>
          <a:lstStyle/>
          <a:p>
            <a:pPr algn="just"/>
            <a:r>
              <a:rPr lang="en-IN" dirty="0">
                <a:latin typeface="Times New Roman" panose="02020603050405020304" pitchFamily="18" charset="0"/>
                <a:cs typeface="Times New Roman" panose="02020603050405020304" pitchFamily="18" charset="0"/>
              </a:rPr>
              <a:t>Integral domain, which is a commutative ring that obeys the following axioms </a:t>
            </a:r>
          </a:p>
          <a:p>
            <a:pPr algn="just"/>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74CC683-B856-9AC4-E8E1-52F01E1E53BD}"/>
              </a:ext>
            </a:extLst>
          </p:cNvPr>
          <p:cNvPicPr>
            <a:picLocks noChangeAspect="1"/>
          </p:cNvPicPr>
          <p:nvPr/>
        </p:nvPicPr>
        <p:blipFill>
          <a:blip r:embed="rId2"/>
          <a:stretch>
            <a:fillRect/>
          </a:stretch>
        </p:blipFill>
        <p:spPr>
          <a:xfrm>
            <a:off x="0" y="2723952"/>
            <a:ext cx="9144000" cy="1410096"/>
          </a:xfrm>
          <a:prstGeom prst="rect">
            <a:avLst/>
          </a:prstGeom>
        </p:spPr>
      </p:pic>
    </p:spTree>
    <p:extLst>
      <p:ext uri="{BB962C8B-B14F-4D97-AF65-F5344CB8AC3E}">
        <p14:creationId xmlns:p14="http://schemas.microsoft.com/office/powerpoint/2010/main" val="541091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DB36B-9A7F-E692-24CD-76E78D8D62D6}"/>
              </a:ext>
            </a:extLst>
          </p:cNvPr>
          <p:cNvSpPr>
            <a:spLocks noGrp="1"/>
          </p:cNvSpPr>
          <p:nvPr>
            <p:ph type="title"/>
          </p:nvPr>
        </p:nvSpPr>
        <p:spPr/>
        <p:txBody>
          <a:bodyPr/>
          <a:lstStyle/>
          <a:p>
            <a:r>
              <a:rPr lang="en-IN" dirty="0"/>
              <a:t>The Feistel Cipher</a:t>
            </a:r>
          </a:p>
        </p:txBody>
      </p:sp>
      <p:sp>
        <p:nvSpPr>
          <p:cNvPr id="3" name="Content Placeholder 2">
            <a:extLst>
              <a:ext uri="{FF2B5EF4-FFF2-40B4-BE49-F238E27FC236}">
                <a16:creationId xmlns:a16="http://schemas.microsoft.com/office/drawing/2014/main" id="{CFC27F4A-7DD5-F88F-FF67-A3335B98039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Feistel proposed that we can approximate the ideal block cipher by utilizing the concept of a product cipher, which is the execution of two or more simple ciphers in sequence in such a way that the final result or product is cryptographically stronger than any of the component ciphers.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C728A16-6BA4-2320-50D5-2250898C7B6B}"/>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629A842B-8037-2E6C-040D-C0218C2D1660}"/>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112763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C2169C-15BD-81D2-2225-2568CE71306D}"/>
              </a:ext>
            </a:extLst>
          </p:cNvPr>
          <p:cNvSpPr>
            <a:spLocks noGrp="1"/>
          </p:cNvSpPr>
          <p:nvPr>
            <p:ph type="title"/>
          </p:nvPr>
        </p:nvSpPr>
        <p:spPr/>
        <p:txBody>
          <a:bodyPr/>
          <a:lstStyle/>
          <a:p>
            <a:r>
              <a:rPr lang="en-IN" dirty="0"/>
              <a:t>Fields</a:t>
            </a:r>
          </a:p>
        </p:txBody>
      </p:sp>
      <p:sp>
        <p:nvSpPr>
          <p:cNvPr id="8" name="Content Placeholder 7">
            <a:extLst>
              <a:ext uri="{FF2B5EF4-FFF2-40B4-BE49-F238E27FC236}">
                <a16:creationId xmlns:a16="http://schemas.microsoft.com/office/drawing/2014/main" id="{5CF3FD34-73EB-5897-E04D-6000A0157B23}"/>
              </a:ext>
            </a:extLst>
          </p:cNvPr>
          <p:cNvSpPr>
            <a:spLocks noGrp="1"/>
          </p:cNvSpPr>
          <p:nvPr>
            <p:ph idx="1"/>
          </p:nvPr>
        </p:nvSpPr>
        <p:spPr/>
        <p:txBody>
          <a:bodyPr/>
          <a:lstStyle/>
          <a:p>
            <a:endParaRPr lang="en-IN"/>
          </a:p>
        </p:txBody>
      </p:sp>
      <p:pic>
        <p:nvPicPr>
          <p:cNvPr id="3" name="Picture 2">
            <a:extLst>
              <a:ext uri="{FF2B5EF4-FFF2-40B4-BE49-F238E27FC236}">
                <a16:creationId xmlns:a16="http://schemas.microsoft.com/office/drawing/2014/main" id="{8FE91DB1-C987-9D9F-1FA4-CBD8D8E75B5A}"/>
              </a:ext>
            </a:extLst>
          </p:cNvPr>
          <p:cNvPicPr>
            <a:picLocks noChangeAspect="1"/>
          </p:cNvPicPr>
          <p:nvPr/>
        </p:nvPicPr>
        <p:blipFill>
          <a:blip r:embed="rId2"/>
          <a:stretch>
            <a:fillRect/>
          </a:stretch>
        </p:blipFill>
        <p:spPr>
          <a:xfrm>
            <a:off x="0" y="1110762"/>
            <a:ext cx="9144000" cy="3766038"/>
          </a:xfrm>
          <a:prstGeom prst="rect">
            <a:avLst/>
          </a:prstGeom>
        </p:spPr>
      </p:pic>
    </p:spTree>
    <p:extLst>
      <p:ext uri="{BB962C8B-B14F-4D97-AF65-F5344CB8AC3E}">
        <p14:creationId xmlns:p14="http://schemas.microsoft.com/office/powerpoint/2010/main" val="833149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01222-7487-96A1-9028-F33125061A6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10DD0616-7680-CF32-6466-1EA03CD7E83B}"/>
              </a:ext>
            </a:extLst>
          </p:cNvPr>
          <p:cNvSpPr>
            <a:spLocks noGrp="1"/>
          </p:cNvSpPr>
          <p:nvPr>
            <p:ph idx="1"/>
          </p:nvPr>
        </p:nvSpPr>
        <p:spPr/>
        <p:txBody>
          <a:bodyPr/>
          <a:lstStyle/>
          <a:p>
            <a:pPr algn="just"/>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21816E9-2A01-58E6-7D3E-FE3658C2B63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87321A5-DE52-DCB5-0321-A36B56A32E99}"/>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9" name="Picture 8">
            <a:extLst>
              <a:ext uri="{FF2B5EF4-FFF2-40B4-BE49-F238E27FC236}">
                <a16:creationId xmlns:a16="http://schemas.microsoft.com/office/drawing/2014/main" id="{EC568E51-3958-9EDB-D88E-0B0A014C1901}"/>
              </a:ext>
            </a:extLst>
          </p:cNvPr>
          <p:cNvPicPr>
            <a:picLocks noChangeAspect="1"/>
          </p:cNvPicPr>
          <p:nvPr/>
        </p:nvPicPr>
        <p:blipFill>
          <a:blip r:embed="rId2"/>
          <a:stretch>
            <a:fillRect/>
          </a:stretch>
        </p:blipFill>
        <p:spPr>
          <a:xfrm>
            <a:off x="0" y="136524"/>
            <a:ext cx="9144000" cy="6492876"/>
          </a:xfrm>
          <a:prstGeom prst="rect">
            <a:avLst/>
          </a:prstGeom>
        </p:spPr>
      </p:pic>
    </p:spTree>
    <p:extLst>
      <p:ext uri="{BB962C8B-B14F-4D97-AF65-F5344CB8AC3E}">
        <p14:creationId xmlns:p14="http://schemas.microsoft.com/office/powerpoint/2010/main" val="3529200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C749-3C27-CE59-EDC9-BEA197C74684}"/>
              </a:ext>
            </a:extLst>
          </p:cNvPr>
          <p:cNvSpPr>
            <a:spLocks noGrp="1"/>
          </p:cNvSpPr>
          <p:nvPr>
            <p:ph type="title"/>
          </p:nvPr>
        </p:nvSpPr>
        <p:spPr/>
        <p:txBody>
          <a:bodyPr/>
          <a:lstStyle/>
          <a:p>
            <a:r>
              <a:rPr lang="en-IN" dirty="0"/>
              <a:t>Finite Field</a:t>
            </a:r>
          </a:p>
        </p:txBody>
      </p:sp>
      <p:sp>
        <p:nvSpPr>
          <p:cNvPr id="3" name="Content Placeholder 2">
            <a:extLst>
              <a:ext uri="{FF2B5EF4-FFF2-40B4-BE49-F238E27FC236}">
                <a16:creationId xmlns:a16="http://schemas.microsoft.com/office/drawing/2014/main" id="{971D01BE-2E75-D0A4-E976-37A42BB20532}"/>
              </a:ext>
            </a:extLst>
          </p:cNvPr>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A finite field or Galois field is a field that contains a finite number of elements.</a:t>
            </a:r>
          </a:p>
          <a:p>
            <a:pPr algn="just"/>
            <a:r>
              <a:rPr lang="en-IN" sz="2400" dirty="0">
                <a:latin typeface="Times New Roman" panose="02020603050405020304" pitchFamily="18" charset="0"/>
                <a:cs typeface="Times New Roman" panose="02020603050405020304" pitchFamily="18" charset="0"/>
              </a:rPr>
              <a:t>A finite field is a set on which the operations of multiplication, addition, subtraction and division are defined and satisfy certain basic rules.</a:t>
            </a:r>
          </a:p>
          <a:p>
            <a:pPr algn="just"/>
            <a:r>
              <a:rPr lang="en-IN" sz="2400" dirty="0">
                <a:latin typeface="Times New Roman" panose="02020603050405020304" pitchFamily="18" charset="0"/>
                <a:cs typeface="Times New Roman" panose="02020603050405020304" pitchFamily="18" charset="0"/>
              </a:rPr>
              <a:t>The most common examples of finite fields are given by the integers (mod p) when p is a prime number.</a:t>
            </a:r>
          </a:p>
          <a:p>
            <a:pPr marL="0" indent="0" algn="just">
              <a:buNone/>
            </a:pPr>
            <a:r>
              <a:rPr lang="en-IN" sz="2400" b="1" dirty="0">
                <a:latin typeface="Times New Roman" panose="02020603050405020304" pitchFamily="18" charset="0"/>
                <a:cs typeface="Times New Roman" panose="02020603050405020304" pitchFamily="18" charset="0"/>
              </a:rPr>
              <a:t>Application areas:</a:t>
            </a:r>
          </a:p>
          <a:p>
            <a:pPr algn="just"/>
            <a:r>
              <a:rPr lang="en-IN" sz="2400" dirty="0">
                <a:latin typeface="Times New Roman" panose="02020603050405020304" pitchFamily="18" charset="0"/>
                <a:cs typeface="Times New Roman" panose="02020603050405020304" pitchFamily="18" charset="0"/>
              </a:rPr>
              <a:t>Mathematics and computer science – Number theory, Algebraic geometry, Galois theory, Finite geometry, Cryptography and coding theory</a:t>
            </a:r>
          </a:p>
        </p:txBody>
      </p:sp>
      <p:sp>
        <p:nvSpPr>
          <p:cNvPr id="4" name="Footer Placeholder 3">
            <a:extLst>
              <a:ext uri="{FF2B5EF4-FFF2-40B4-BE49-F238E27FC236}">
                <a16:creationId xmlns:a16="http://schemas.microsoft.com/office/drawing/2014/main" id="{01C3C21A-7F42-B33C-5A3F-E7C1795206E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94E2B83-F1D4-A8DF-C572-B8887CB05278}"/>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58681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5A14-CA30-E461-5F5A-CE619212B2E1}"/>
              </a:ext>
            </a:extLst>
          </p:cNvPr>
          <p:cNvSpPr>
            <a:spLocks noGrp="1"/>
          </p:cNvSpPr>
          <p:nvPr>
            <p:ph type="title"/>
          </p:nvPr>
        </p:nvSpPr>
        <p:spPr/>
        <p:txBody>
          <a:bodyPr/>
          <a:lstStyle/>
          <a:p>
            <a:r>
              <a:rPr lang="en-IN" dirty="0"/>
              <a:t>Finite Fields of the Form GF(p)</a:t>
            </a:r>
          </a:p>
        </p:txBody>
      </p:sp>
      <p:sp>
        <p:nvSpPr>
          <p:cNvPr id="3" name="Content Placeholder 2">
            <a:extLst>
              <a:ext uri="{FF2B5EF4-FFF2-40B4-BE49-F238E27FC236}">
                <a16:creationId xmlns:a16="http://schemas.microsoft.com/office/drawing/2014/main" id="{B4B6143E-990C-5319-9DC9-D498B1FC31AD}"/>
              </a:ext>
            </a:extLst>
          </p:cNvPr>
          <p:cNvSpPr>
            <a:spLocks noGrp="1"/>
          </p:cNvSpPr>
          <p:nvPr>
            <p:ph idx="1"/>
          </p:nvPr>
        </p:nvSpPr>
        <p:spPr/>
        <p:txBody>
          <a:bodyPr/>
          <a:lstStyle/>
          <a:p>
            <a:pPr algn="just"/>
            <a:r>
              <a:rPr lang="en-IN" sz="2400" dirty="0">
                <a:latin typeface="Times New Roman" panose="02020603050405020304" pitchFamily="18" charset="0"/>
                <a:cs typeface="Times New Roman" panose="02020603050405020304" pitchFamily="18" charset="0"/>
              </a:rPr>
              <a:t>Finite fields play a crucial role in many cryptography algorithms.</a:t>
            </a:r>
          </a:p>
          <a:p>
            <a:pPr algn="just"/>
            <a:r>
              <a:rPr lang="en-IN" sz="2400" dirty="0">
                <a:latin typeface="Times New Roman" panose="02020603050405020304" pitchFamily="18" charset="0"/>
                <a:cs typeface="Times New Roman" panose="02020603050405020304" pitchFamily="18" charset="0"/>
              </a:rPr>
              <a:t>The order of a finite field(number of elements in the field) must be a power of a prime </a:t>
            </a:r>
            <a:r>
              <a:rPr lang="en-IN" sz="2400" dirty="0" err="1">
                <a:latin typeface="Times New Roman" panose="02020603050405020304" pitchFamily="18" charset="0"/>
                <a:cs typeface="Times New Roman" panose="02020603050405020304" pitchFamily="18" charset="0"/>
              </a:rPr>
              <a:t>p</a:t>
            </a:r>
            <a:r>
              <a:rPr lang="en-IN" sz="2400" baseline="30000" dirty="0" err="1">
                <a:latin typeface="Times New Roman" panose="02020603050405020304" pitchFamily="18" charset="0"/>
                <a:cs typeface="Times New Roman" panose="02020603050405020304" pitchFamily="18" charset="0"/>
              </a:rPr>
              <a:t>n</a:t>
            </a:r>
            <a:r>
              <a:rPr lang="en-I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where n is a positive integer.</a:t>
            </a:r>
          </a:p>
          <a:p>
            <a:pPr algn="just"/>
            <a:r>
              <a:rPr lang="en-US" sz="2400" dirty="0">
                <a:latin typeface="Times New Roman" panose="02020603050405020304" pitchFamily="18" charset="0"/>
                <a:cs typeface="Times New Roman" panose="02020603050405020304" pitchFamily="18" charset="0"/>
              </a:rPr>
              <a:t>The prime number is an integer whose only positive integer factors are itself and 1.</a:t>
            </a:r>
          </a:p>
          <a:p>
            <a:pPr algn="just"/>
            <a:r>
              <a:rPr lang="en-US" sz="2400" dirty="0">
                <a:latin typeface="Times New Roman" panose="02020603050405020304" pitchFamily="18" charset="0"/>
                <a:cs typeface="Times New Roman" panose="02020603050405020304" pitchFamily="18" charset="0"/>
              </a:rPr>
              <a:t>The finite field of order </a:t>
            </a:r>
            <a:r>
              <a:rPr lang="en-US" sz="2400" dirty="0" err="1">
                <a:latin typeface="Times New Roman" panose="02020603050405020304" pitchFamily="18" charset="0"/>
                <a:cs typeface="Times New Roman" panose="02020603050405020304" pitchFamily="18" charset="0"/>
              </a:rPr>
              <a:t>p</a:t>
            </a:r>
            <a:r>
              <a:rPr lang="en-US" sz="2400" baseline="30000" dirty="0" err="1">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is generally written GF(</a:t>
            </a:r>
            <a:r>
              <a:rPr lang="en-US" sz="2400" dirty="0" err="1">
                <a:latin typeface="Times New Roman" panose="02020603050405020304" pitchFamily="18" charset="0"/>
                <a:cs typeface="Times New Roman" panose="02020603050405020304" pitchFamily="18" charset="0"/>
              </a:rPr>
              <a:t>p</a:t>
            </a:r>
            <a:r>
              <a:rPr lang="en-US" sz="2400" baseline="30000" dirty="0" err="1">
                <a:latin typeface="Times New Roman" panose="02020603050405020304" pitchFamily="18" charset="0"/>
                <a:cs typeface="Times New Roman" panose="02020603050405020304" pitchFamily="18" charset="0"/>
              </a:rPr>
              <a:t>n</a:t>
            </a:r>
            <a:r>
              <a:rPr lang="en-US" sz="2400" dirty="0">
                <a:latin typeface="Times New Roman" panose="02020603050405020304" pitchFamily="18" charset="0"/>
                <a:cs typeface="Times New Roman" panose="02020603050405020304" pitchFamily="18" charset="0"/>
              </a:rPr>
              <a:t>); GF stands for Galois field, in honor of the mathematician who first studied finite fields. </a:t>
            </a:r>
            <a:endParaRPr lang="en-IN" sz="2400" baseline="30000" dirty="0">
              <a:latin typeface="Times New Roman" panose="02020603050405020304" pitchFamily="18" charset="0"/>
              <a:cs typeface="Times New Roman" panose="02020603050405020304" pitchFamily="18" charset="0"/>
            </a:endParaRPr>
          </a:p>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A07FD2C-AF66-6C69-8CC2-40A36DDC75D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B71B1CB-415A-316D-5097-68CAD272C425}"/>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8875028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977E3-9CB3-524A-108E-D03B7EE7646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541B2E-59D7-5BD4-026F-26903717C262}"/>
              </a:ext>
            </a:extLst>
          </p:cNvPr>
          <p:cNvSpPr>
            <a:spLocks noGrp="1"/>
          </p:cNvSpPr>
          <p:nvPr>
            <p:ph idx="1"/>
          </p:nvPr>
        </p:nvSpPr>
        <p:spPr/>
        <p:txBody>
          <a:bodyPr/>
          <a:lstStyle/>
          <a:p>
            <a:pPr algn="just"/>
            <a:r>
              <a:rPr lang="en-US" sz="3200" dirty="0">
                <a:latin typeface="Times New Roman" panose="02020603050405020304" pitchFamily="18" charset="0"/>
                <a:cs typeface="Times New Roman" panose="02020603050405020304" pitchFamily="18" charset="0"/>
              </a:rPr>
              <a:t>Two special cases are of interest for our purposes. </a:t>
            </a:r>
          </a:p>
          <a:p>
            <a:pPr lvl="1" algn="just"/>
            <a:r>
              <a:rPr lang="en-US" dirty="0">
                <a:latin typeface="Times New Roman" panose="02020603050405020304" pitchFamily="18" charset="0"/>
                <a:cs typeface="Times New Roman" panose="02020603050405020304" pitchFamily="18" charset="0"/>
              </a:rPr>
              <a:t>For n = 1, we have the finite field GF(p)</a:t>
            </a:r>
          </a:p>
          <a:p>
            <a:pPr lvl="1" algn="just"/>
            <a:r>
              <a:rPr lang="en-US" dirty="0">
                <a:latin typeface="Times New Roman" panose="02020603050405020304" pitchFamily="18" charset="0"/>
                <a:cs typeface="Times New Roman" panose="02020603050405020304" pitchFamily="18" charset="0"/>
              </a:rPr>
              <a:t>For n&gt;1, we have the finite field GF(</a:t>
            </a:r>
            <a:r>
              <a:rPr lang="en-US" dirty="0" err="1">
                <a:latin typeface="Times New Roman" panose="02020603050405020304" pitchFamily="18" charset="0"/>
                <a:cs typeface="Times New Roman" panose="02020603050405020304" pitchFamily="18" charset="0"/>
              </a:rPr>
              <a:t>p</a:t>
            </a:r>
            <a:r>
              <a:rPr lang="en-US" baseline="30000" dirty="0" err="1">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a:t>
            </a:r>
          </a:p>
          <a:p>
            <a:pPr algn="just"/>
            <a:endParaRPr lang="en-IN" dirty="0"/>
          </a:p>
        </p:txBody>
      </p:sp>
      <p:sp>
        <p:nvSpPr>
          <p:cNvPr id="4" name="Footer Placeholder 3">
            <a:extLst>
              <a:ext uri="{FF2B5EF4-FFF2-40B4-BE49-F238E27FC236}">
                <a16:creationId xmlns:a16="http://schemas.microsoft.com/office/drawing/2014/main" id="{8F33C554-A32C-27BA-39E7-BBD693508D8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ADB2CF-E077-3A9F-F7C1-9C20CF85F9AD}"/>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167716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7D701-EC31-EBBA-61C6-836908EA2F11}"/>
              </a:ext>
            </a:extLst>
          </p:cNvPr>
          <p:cNvSpPr>
            <a:spLocks noGrp="1"/>
          </p:cNvSpPr>
          <p:nvPr>
            <p:ph type="title"/>
          </p:nvPr>
        </p:nvSpPr>
        <p:spPr/>
        <p:txBody>
          <a:bodyPr/>
          <a:lstStyle/>
          <a:p>
            <a:r>
              <a:rPr lang="en-US" dirty="0"/>
              <a:t>Finite Fields of Order p</a:t>
            </a:r>
            <a:endParaRPr lang="en-IN" dirty="0"/>
          </a:p>
        </p:txBody>
      </p:sp>
      <p:sp>
        <p:nvSpPr>
          <p:cNvPr id="3" name="Content Placeholder 2">
            <a:extLst>
              <a:ext uri="{FF2B5EF4-FFF2-40B4-BE49-F238E27FC236}">
                <a16:creationId xmlns:a16="http://schemas.microsoft.com/office/drawing/2014/main" id="{03FBE0B3-610B-C4BE-6260-495A725D34D1}"/>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For a given prime, p, we define the finite field of order p, GF(p), as the set </a:t>
            </a:r>
            <a:r>
              <a:rPr lang="en-US" dirty="0" err="1">
                <a:latin typeface="Times New Roman" panose="02020603050405020304" pitchFamily="18" charset="0"/>
                <a:cs typeface="Times New Roman" panose="02020603050405020304" pitchFamily="18" charset="0"/>
              </a:rPr>
              <a:t>Z</a:t>
            </a:r>
            <a:r>
              <a:rPr lang="en-US" baseline="-25000" dirty="0" err="1">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of integers{0,1, …,p-1} together with the arithmetic operations modulo p.</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1CF3E4B-F3F1-2BEB-75F7-8083C441AA9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D11FACC-ABCB-B9C0-7FCF-5E1638E15A20}"/>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7" name="Picture 6">
            <a:extLst>
              <a:ext uri="{FF2B5EF4-FFF2-40B4-BE49-F238E27FC236}">
                <a16:creationId xmlns:a16="http://schemas.microsoft.com/office/drawing/2014/main" id="{7164D4FD-AEF8-C457-BF89-A1537351E718}"/>
              </a:ext>
            </a:extLst>
          </p:cNvPr>
          <p:cNvPicPr>
            <a:picLocks noChangeAspect="1"/>
          </p:cNvPicPr>
          <p:nvPr/>
        </p:nvPicPr>
        <p:blipFill>
          <a:blip r:embed="rId2"/>
          <a:stretch>
            <a:fillRect/>
          </a:stretch>
        </p:blipFill>
        <p:spPr>
          <a:xfrm>
            <a:off x="0" y="4063008"/>
            <a:ext cx="9144000" cy="2794992"/>
          </a:xfrm>
          <a:prstGeom prst="rect">
            <a:avLst/>
          </a:prstGeom>
        </p:spPr>
      </p:pic>
    </p:spTree>
    <p:extLst>
      <p:ext uri="{BB962C8B-B14F-4D97-AF65-F5344CB8AC3E}">
        <p14:creationId xmlns:p14="http://schemas.microsoft.com/office/powerpoint/2010/main" val="176994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1586-5FF7-3335-7F68-B0D684A1BD86}"/>
              </a:ext>
            </a:extLst>
          </p:cNvPr>
          <p:cNvSpPr>
            <a:spLocks noGrp="1"/>
          </p:cNvSpPr>
          <p:nvPr>
            <p:ph type="title"/>
          </p:nvPr>
        </p:nvSpPr>
        <p:spPr/>
        <p:txBody>
          <a:bodyPr/>
          <a:lstStyle/>
          <a:p>
            <a:r>
              <a:rPr lang="en-US" dirty="0"/>
              <a:t>Finding the Multiplicative Inverse in GF(p)</a:t>
            </a:r>
            <a:endParaRPr lang="en-IN" dirty="0"/>
          </a:p>
        </p:txBody>
      </p:sp>
      <p:sp>
        <p:nvSpPr>
          <p:cNvPr id="3" name="Content Placeholder 2">
            <a:extLst>
              <a:ext uri="{FF2B5EF4-FFF2-40B4-BE49-F238E27FC236}">
                <a16:creationId xmlns:a16="http://schemas.microsoft.com/office/drawing/2014/main" id="{F2F1236E-BD59-B174-DFD5-A97904999652}"/>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43F60DCB-523B-DA16-B0EC-7DA11203327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E7226EE-6E36-9F3F-C42E-961B4FDA7486}"/>
              </a:ext>
            </a:extLst>
          </p:cNvPr>
          <p:cNvSpPr>
            <a:spLocks noGrp="1"/>
          </p:cNvSpPr>
          <p:nvPr>
            <p:ph type="sldNum" sz="quarter" idx="12"/>
          </p:nvPr>
        </p:nvSpPr>
        <p:spPr/>
        <p:txBody>
          <a:bodyPr/>
          <a:lstStyle/>
          <a:p>
            <a:fld id="{B6F15528-21DE-4FAA-801E-634DDDAF4B2B}" type="slidenum">
              <a:rPr lang="en-US" smtClean="0"/>
              <a:pPr/>
              <a:t>46</a:t>
            </a:fld>
            <a:endParaRPr lang="en-US"/>
          </a:p>
        </p:txBody>
      </p:sp>
      <p:pic>
        <p:nvPicPr>
          <p:cNvPr id="7" name="Picture 6">
            <a:extLst>
              <a:ext uri="{FF2B5EF4-FFF2-40B4-BE49-F238E27FC236}">
                <a16:creationId xmlns:a16="http://schemas.microsoft.com/office/drawing/2014/main" id="{D93A8BEF-3C98-A787-9F56-36648F3C5987}"/>
              </a:ext>
            </a:extLst>
          </p:cNvPr>
          <p:cNvPicPr>
            <a:picLocks noChangeAspect="1"/>
          </p:cNvPicPr>
          <p:nvPr/>
        </p:nvPicPr>
        <p:blipFill>
          <a:blip r:embed="rId2"/>
          <a:stretch>
            <a:fillRect/>
          </a:stretch>
        </p:blipFill>
        <p:spPr>
          <a:xfrm>
            <a:off x="0" y="1022839"/>
            <a:ext cx="9144000" cy="5835161"/>
          </a:xfrm>
          <a:prstGeom prst="rect">
            <a:avLst/>
          </a:prstGeom>
        </p:spPr>
      </p:pic>
    </p:spTree>
    <p:extLst>
      <p:ext uri="{BB962C8B-B14F-4D97-AF65-F5344CB8AC3E}">
        <p14:creationId xmlns:p14="http://schemas.microsoft.com/office/powerpoint/2010/main" val="1446445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E979-0E18-8D1D-FCB8-0274A8F22815}"/>
              </a:ext>
            </a:extLst>
          </p:cNvPr>
          <p:cNvSpPr>
            <a:spLocks noGrp="1"/>
          </p:cNvSpPr>
          <p:nvPr>
            <p:ph type="title"/>
          </p:nvPr>
        </p:nvSpPr>
        <p:spPr/>
        <p:txBody>
          <a:bodyPr/>
          <a:lstStyle/>
          <a:p>
            <a:r>
              <a:rPr lang="en-IN" dirty="0"/>
              <a:t>AES Structure</a:t>
            </a:r>
          </a:p>
        </p:txBody>
      </p:sp>
      <p:sp>
        <p:nvSpPr>
          <p:cNvPr id="3" name="Content Placeholder 2">
            <a:extLst>
              <a:ext uri="{FF2B5EF4-FFF2-40B4-BE49-F238E27FC236}">
                <a16:creationId xmlns:a16="http://schemas.microsoft.com/office/drawing/2014/main" id="{270D7EA2-E32B-FD7C-3524-E6CD8346EB4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cipher takes a plaintext block size of 128 bits, or 16 bytes.</a:t>
            </a:r>
          </a:p>
          <a:p>
            <a:pPr algn="just"/>
            <a:r>
              <a:rPr lang="en-US" dirty="0">
                <a:latin typeface="Times New Roman" panose="02020603050405020304" pitchFamily="18" charset="0"/>
                <a:cs typeface="Times New Roman" panose="02020603050405020304" pitchFamily="18" charset="0"/>
              </a:rPr>
              <a:t>The key length can be 16, 24, or 32 bytes (128, 192, or 256 bits). </a:t>
            </a:r>
          </a:p>
          <a:p>
            <a:pPr algn="just"/>
            <a:r>
              <a:rPr lang="en-US" dirty="0">
                <a:latin typeface="Times New Roman" panose="02020603050405020304" pitchFamily="18" charset="0"/>
                <a:cs typeface="Times New Roman" panose="02020603050405020304" pitchFamily="18" charset="0"/>
              </a:rPr>
              <a:t>The algorithm is referred to as AES-128, AES-192, or AES-256, depending on the key length</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30E71F3-2312-BE1B-C556-EEBB433B9A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3DF719E-93D6-38C9-7DCE-9DE53FF2F60A}"/>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2532497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4EA19-CFAF-CB09-C06A-96B2D2DA18F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78C3A6-8E28-A817-54DC-23CB58528AE5}"/>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input to the encryption and decryption algorithms is a single 128-bit block. </a:t>
            </a:r>
          </a:p>
          <a:p>
            <a:pPr algn="just"/>
            <a:r>
              <a:rPr lang="en-US" dirty="0">
                <a:latin typeface="Times New Roman" panose="02020603050405020304" pitchFamily="18" charset="0"/>
                <a:cs typeface="Times New Roman" panose="02020603050405020304" pitchFamily="18" charset="0"/>
              </a:rPr>
              <a:t>This block is depicted as a 4 x 4 square matrix of bytes. </a:t>
            </a:r>
          </a:p>
          <a:p>
            <a:pPr algn="just"/>
            <a:r>
              <a:rPr lang="en-US" dirty="0">
                <a:latin typeface="Times New Roman" panose="02020603050405020304" pitchFamily="18" charset="0"/>
                <a:cs typeface="Times New Roman" panose="02020603050405020304" pitchFamily="18" charset="0"/>
              </a:rPr>
              <a:t>This block is copied into the State array, which is modified at each stage of encryption or decryption. </a:t>
            </a:r>
          </a:p>
          <a:p>
            <a:pPr algn="just"/>
            <a:r>
              <a:rPr lang="en-US" dirty="0">
                <a:latin typeface="Times New Roman" panose="02020603050405020304" pitchFamily="18" charset="0"/>
                <a:cs typeface="Times New Roman" panose="02020603050405020304" pitchFamily="18" charset="0"/>
              </a:rPr>
              <a:t>After the final stage, State is copied to an output matrix</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CCFF9FA-4096-47C7-492A-3AD5414FACF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3AAA2FE-4C92-D000-B52B-680B4027174C}"/>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436521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A6CF-6982-54D3-3D5E-D8A38880B7D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97D0C9-500F-0557-E0AD-AE5D9E372B92}"/>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Similarly, the key is depicted as a square matrix of bytes.</a:t>
            </a:r>
          </a:p>
          <a:p>
            <a:pPr algn="just"/>
            <a:r>
              <a:rPr lang="en-US" dirty="0">
                <a:latin typeface="Times New Roman" panose="02020603050405020304" pitchFamily="18" charset="0"/>
                <a:cs typeface="Times New Roman" panose="02020603050405020304" pitchFamily="18" charset="0"/>
              </a:rPr>
              <a:t>This key is then expanded into an array of key schedule words.</a:t>
            </a:r>
          </a:p>
          <a:p>
            <a:pPr algn="just"/>
            <a:r>
              <a:rPr lang="en-US" dirty="0">
                <a:latin typeface="Times New Roman" panose="02020603050405020304" pitchFamily="18" charset="0"/>
                <a:cs typeface="Times New Roman" panose="02020603050405020304" pitchFamily="18" charset="0"/>
              </a:rPr>
              <a:t>Each word is four bytes, and the total key schedule is 44 words for the 128-bit key.</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037CCCD-DA32-64A0-A41A-1061B95153C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716E620-0F33-EBB5-B39F-9A70FFA47F24}"/>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339830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8E2F-5188-13DF-663B-EC263DA9F76C}"/>
              </a:ext>
            </a:extLst>
          </p:cNvPr>
          <p:cNvSpPr>
            <a:spLocks noGrp="1"/>
          </p:cNvSpPr>
          <p:nvPr>
            <p:ph type="title"/>
          </p:nvPr>
        </p:nvSpPr>
        <p:spPr/>
        <p:txBody>
          <a:bodyPr/>
          <a:lstStyle/>
          <a:p>
            <a:r>
              <a:rPr lang="en-US" sz="2000" dirty="0">
                <a:latin typeface="Times New Roman" panose="02020603050405020304" pitchFamily="18" charset="0"/>
                <a:cs typeface="Times New Roman" panose="02020603050405020304" pitchFamily="18" charset="0"/>
              </a:rPr>
              <a:t>In particular, Feistel proposed the use of a cipher that alternates substitutions and permutations, where these terms are defined as follows:</a:t>
            </a:r>
            <a:endParaRPr lang="en-IN" sz="2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DBB649E-F8F3-1EE2-6802-1C8C71D98637}"/>
              </a:ext>
            </a:extLst>
          </p:cNvPr>
          <p:cNvSpPr>
            <a:spLocks noGrp="1"/>
          </p:cNvSpPr>
          <p:nvPr>
            <p:ph idx="1"/>
          </p:nvPr>
        </p:nvSpPr>
        <p:spPr/>
        <p:txBody>
          <a:bodyPr/>
          <a:lstStyle/>
          <a:p>
            <a:pPr marL="0" indent="0" algn="just">
              <a:buNone/>
            </a:pPr>
            <a:r>
              <a:rPr lang="en-US" sz="2800" b="1" dirty="0">
                <a:latin typeface="Times New Roman" panose="02020603050405020304" pitchFamily="18" charset="0"/>
                <a:cs typeface="Times New Roman" panose="02020603050405020304" pitchFamily="18" charset="0"/>
              </a:rPr>
              <a:t>Substitution</a:t>
            </a:r>
            <a:r>
              <a:rPr lang="en-US" sz="2800" dirty="0">
                <a:latin typeface="Times New Roman" panose="02020603050405020304" pitchFamily="18" charset="0"/>
                <a:cs typeface="Times New Roman" panose="02020603050405020304" pitchFamily="18" charset="0"/>
              </a:rPr>
              <a:t>: Each plaintext element or group of elements is uniquely replaced by a corresponding ciphertext element or group of elements.</a:t>
            </a:r>
          </a:p>
          <a:p>
            <a:pPr marL="0" indent="0" algn="just">
              <a:buNone/>
            </a:pPr>
            <a:r>
              <a:rPr lang="en-US" sz="2800" b="1" dirty="0">
                <a:latin typeface="Times New Roman" panose="02020603050405020304" pitchFamily="18" charset="0"/>
                <a:cs typeface="Times New Roman" panose="02020603050405020304" pitchFamily="18" charset="0"/>
              </a:rPr>
              <a:t>Permutation</a:t>
            </a:r>
            <a:r>
              <a:rPr lang="en-US" sz="2800" dirty="0">
                <a:latin typeface="Times New Roman" panose="02020603050405020304" pitchFamily="18" charset="0"/>
                <a:cs typeface="Times New Roman" panose="02020603050405020304" pitchFamily="18" charset="0"/>
              </a:rPr>
              <a:t>: A sequence of plaintext elements is replaced by a permutation of that sequence. That is, no elements are added or deleted or replaced in the sequence, rather the order in which the elements appear in the sequence is changed.</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0A83381-3657-C54B-3F2F-3FA825A2B68D}"/>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FDEC8DA9-1B52-25EB-2BAA-ADB1557C56CA}"/>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627954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C77BD-3CFE-CEC4-7047-7B453FAD4D7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03ABFE2-A516-C0AB-F50F-524ED541E2CC}"/>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Note that the ordering of bytes within a matrix is by column. </a:t>
            </a:r>
          </a:p>
          <a:p>
            <a:pPr algn="just"/>
            <a:r>
              <a:rPr lang="en-US" sz="2800" dirty="0">
                <a:latin typeface="Times New Roman" panose="02020603050405020304" pitchFamily="18" charset="0"/>
                <a:cs typeface="Times New Roman" panose="02020603050405020304" pitchFamily="18" charset="0"/>
              </a:rPr>
              <a:t>So, for example, the first four bytes of a 128-bit plaintext input to the encryption cipher occupy the first column of the in matrix, the second four bytes occupy the second column, and so on. </a:t>
            </a:r>
          </a:p>
          <a:p>
            <a:pPr algn="just"/>
            <a:r>
              <a:rPr lang="en-US" sz="2800" dirty="0">
                <a:latin typeface="Times New Roman" panose="02020603050405020304" pitchFamily="18" charset="0"/>
                <a:cs typeface="Times New Roman" panose="02020603050405020304" pitchFamily="18" charset="0"/>
              </a:rPr>
              <a:t>Similarly, the first four bytes of the expanded key, which form a word, occupy the first column of the w matrix.</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454310B-427C-EEE1-4D4E-7FF12682EC9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96902A3-0922-8470-127C-48F3B36B56E0}"/>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3257642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76821-6B48-203F-B265-C46D37EAB9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9339C5C-41CC-A757-4C1D-5A3AECA70E99}"/>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cipher consists of rounds, where the number of rounds depends on the key length: 10 rounds for a 16-byte key, 12 rounds for a 24-byte key, and 14 rounds for a 32-byte key.</a:t>
            </a:r>
          </a:p>
          <a:p>
            <a:pPr algn="just"/>
            <a:r>
              <a:rPr lang="en-US" sz="2400" dirty="0">
                <a:latin typeface="Times New Roman" panose="02020603050405020304" pitchFamily="18" charset="0"/>
                <a:cs typeface="Times New Roman" panose="02020603050405020304" pitchFamily="18" charset="0"/>
              </a:rPr>
              <a:t>The first rounds consist of four distinct transformation functions: </a:t>
            </a:r>
            <a:r>
              <a:rPr lang="en-US" sz="2400" b="1" dirty="0" err="1">
                <a:latin typeface="Times New Roman" panose="02020603050405020304" pitchFamily="18" charset="0"/>
                <a:cs typeface="Times New Roman" panose="02020603050405020304" pitchFamily="18" charset="0"/>
              </a:rPr>
              <a:t>SubBytes</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ShiftRows</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MixColumns</a:t>
            </a:r>
            <a:r>
              <a:rPr lang="en-US" sz="2400" dirty="0">
                <a:latin typeface="Times New Roman" panose="02020603050405020304" pitchFamily="18" charset="0"/>
                <a:cs typeface="Times New Roman" panose="02020603050405020304" pitchFamily="18" charset="0"/>
              </a:rPr>
              <a:t>, and </a:t>
            </a:r>
            <a:r>
              <a:rPr lang="en-US" sz="2400" b="1" dirty="0" err="1">
                <a:latin typeface="Times New Roman" panose="02020603050405020304" pitchFamily="18" charset="0"/>
                <a:cs typeface="Times New Roman" panose="02020603050405020304" pitchFamily="18" charset="0"/>
              </a:rPr>
              <a:t>AddRoundKey</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final round contains only three transformations, and there is a initial single transformation (</a:t>
            </a:r>
            <a:r>
              <a:rPr lang="en-US" sz="2400" dirty="0" err="1">
                <a:latin typeface="Times New Roman" panose="02020603050405020304" pitchFamily="18" charset="0"/>
                <a:cs typeface="Times New Roman" panose="02020603050405020304" pitchFamily="18" charset="0"/>
              </a:rPr>
              <a:t>AddRoundKey</a:t>
            </a:r>
            <a:r>
              <a:rPr lang="en-US" sz="2400" dirty="0">
                <a:latin typeface="Times New Roman" panose="02020603050405020304" pitchFamily="18" charset="0"/>
                <a:cs typeface="Times New Roman" panose="02020603050405020304" pitchFamily="18" charset="0"/>
              </a:rPr>
              <a:t>) before the first round, which can be considered Round 0</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0A58EAF-075D-72EF-AF0E-4CCBD6B2D4F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34497CE-1FA7-B2D5-318F-7AA0B7660769}"/>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923602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CE3C9-BD22-8EEB-7D92-B88C9E33F0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528DEC-0214-7CA2-0128-F811B38C483B}"/>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Each transformation takes one or more 4 x 4 matrices as input and produces a 4 x 4 matrix as output. </a:t>
            </a:r>
          </a:p>
          <a:p>
            <a:pPr algn="just"/>
            <a:r>
              <a:rPr lang="en-US" sz="2800" dirty="0">
                <a:latin typeface="Times New Roman" panose="02020603050405020304" pitchFamily="18" charset="0"/>
                <a:cs typeface="Times New Roman" panose="02020603050405020304" pitchFamily="18" charset="0"/>
              </a:rPr>
              <a:t>The output of each round is a 4 x 4 matrix, with the output of the final round being the ciphertext. </a:t>
            </a:r>
          </a:p>
          <a:p>
            <a:pPr algn="just"/>
            <a:r>
              <a:rPr lang="en-US" sz="2800" dirty="0">
                <a:latin typeface="Times New Roman" panose="02020603050405020304" pitchFamily="18" charset="0"/>
                <a:cs typeface="Times New Roman" panose="02020603050405020304" pitchFamily="18" charset="0"/>
              </a:rPr>
              <a:t>Also, the key expansion function generates N + 1 round  keys, each of which is a distinct 4 x 4 matrix. </a:t>
            </a:r>
          </a:p>
          <a:p>
            <a:pPr algn="just"/>
            <a:r>
              <a:rPr lang="en-US" sz="2800" dirty="0">
                <a:latin typeface="Times New Roman" panose="02020603050405020304" pitchFamily="18" charset="0"/>
                <a:cs typeface="Times New Roman" panose="02020603050405020304" pitchFamily="18" charset="0"/>
              </a:rPr>
              <a:t>Each round key serve as one of the inputs to the </a:t>
            </a:r>
            <a:r>
              <a:rPr lang="en-US" sz="2800" dirty="0" err="1">
                <a:latin typeface="Times New Roman" panose="02020603050405020304" pitchFamily="18" charset="0"/>
                <a:cs typeface="Times New Roman" panose="02020603050405020304" pitchFamily="18" charset="0"/>
              </a:rPr>
              <a:t>AddRoundKey</a:t>
            </a:r>
            <a:r>
              <a:rPr lang="en-US" sz="2800" dirty="0">
                <a:latin typeface="Times New Roman" panose="02020603050405020304" pitchFamily="18" charset="0"/>
                <a:cs typeface="Times New Roman" panose="02020603050405020304" pitchFamily="18" charset="0"/>
              </a:rPr>
              <a:t> transformation in each round</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44A7B2A-4C4B-6419-0CF1-BDD247FA533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32EF5CB-84AB-6C4F-F0B1-4D679FE1DD5F}"/>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32540917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B0E5-B155-2207-40EB-682449601A5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D135265-7D79-A2C6-9439-C7795F74E401}"/>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18F529A-8AF0-8919-95FB-6D2352AD6A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C13FB92-8F1B-EE9F-DC85-AEA465F89BCE}"/>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7" name="Picture 6">
            <a:extLst>
              <a:ext uri="{FF2B5EF4-FFF2-40B4-BE49-F238E27FC236}">
                <a16:creationId xmlns:a16="http://schemas.microsoft.com/office/drawing/2014/main" id="{946F1A6D-3D84-86A7-494F-6CDFD1240007}"/>
              </a:ext>
            </a:extLst>
          </p:cNvPr>
          <p:cNvPicPr>
            <a:picLocks noChangeAspect="1"/>
          </p:cNvPicPr>
          <p:nvPr/>
        </p:nvPicPr>
        <p:blipFill>
          <a:blip r:embed="rId2"/>
          <a:stretch>
            <a:fillRect/>
          </a:stretch>
        </p:blipFill>
        <p:spPr>
          <a:xfrm>
            <a:off x="0" y="0"/>
            <a:ext cx="9143999" cy="6858000"/>
          </a:xfrm>
          <a:prstGeom prst="rect">
            <a:avLst/>
          </a:prstGeom>
        </p:spPr>
      </p:pic>
    </p:spTree>
    <p:extLst>
      <p:ext uri="{BB962C8B-B14F-4D97-AF65-F5344CB8AC3E}">
        <p14:creationId xmlns:p14="http://schemas.microsoft.com/office/powerpoint/2010/main" val="4250704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3EC15-7C4C-50C0-3666-357E92F0A03F}"/>
              </a:ext>
            </a:extLst>
          </p:cNvPr>
          <p:cNvSpPr>
            <a:spLocks noGrp="1"/>
          </p:cNvSpPr>
          <p:nvPr>
            <p:ph type="title"/>
          </p:nvPr>
        </p:nvSpPr>
        <p:spPr/>
        <p:txBody>
          <a:bodyPr/>
          <a:lstStyle/>
          <a:p>
            <a:r>
              <a:rPr lang="en-IN" dirty="0"/>
              <a:t>AES Data Structures</a:t>
            </a:r>
          </a:p>
        </p:txBody>
      </p:sp>
      <p:sp>
        <p:nvSpPr>
          <p:cNvPr id="3" name="Content Placeholder 2">
            <a:extLst>
              <a:ext uri="{FF2B5EF4-FFF2-40B4-BE49-F238E27FC236}">
                <a16:creationId xmlns:a16="http://schemas.microsoft.com/office/drawing/2014/main" id="{2FCEAE6A-7BC3-ED64-F43B-B1E397D1BBF7}"/>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2C279107-870C-A13E-9338-45BD0059BF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FC2223-DDDF-B170-9366-812A4823FA81}"/>
              </a:ext>
            </a:extLst>
          </p:cNvPr>
          <p:cNvSpPr>
            <a:spLocks noGrp="1"/>
          </p:cNvSpPr>
          <p:nvPr>
            <p:ph type="sldNum" sz="quarter" idx="12"/>
          </p:nvPr>
        </p:nvSpPr>
        <p:spPr/>
        <p:txBody>
          <a:bodyPr/>
          <a:lstStyle/>
          <a:p>
            <a:fld id="{B6F15528-21DE-4FAA-801E-634DDDAF4B2B}" type="slidenum">
              <a:rPr lang="en-US" smtClean="0"/>
              <a:pPr/>
              <a:t>54</a:t>
            </a:fld>
            <a:endParaRPr lang="en-US"/>
          </a:p>
        </p:txBody>
      </p:sp>
      <p:pic>
        <p:nvPicPr>
          <p:cNvPr id="7" name="Picture 6">
            <a:extLst>
              <a:ext uri="{FF2B5EF4-FFF2-40B4-BE49-F238E27FC236}">
                <a16:creationId xmlns:a16="http://schemas.microsoft.com/office/drawing/2014/main" id="{CFC4F73F-B99A-0832-C4E1-57AC185593A2}"/>
              </a:ext>
            </a:extLst>
          </p:cNvPr>
          <p:cNvPicPr>
            <a:picLocks noChangeAspect="1"/>
          </p:cNvPicPr>
          <p:nvPr/>
        </p:nvPicPr>
        <p:blipFill>
          <a:blip r:embed="rId2"/>
          <a:stretch>
            <a:fillRect/>
          </a:stretch>
        </p:blipFill>
        <p:spPr>
          <a:xfrm>
            <a:off x="0" y="1022840"/>
            <a:ext cx="9144000" cy="5835160"/>
          </a:xfrm>
          <a:prstGeom prst="rect">
            <a:avLst/>
          </a:prstGeom>
        </p:spPr>
      </p:pic>
    </p:spTree>
    <p:extLst>
      <p:ext uri="{BB962C8B-B14F-4D97-AF65-F5344CB8AC3E}">
        <p14:creationId xmlns:p14="http://schemas.microsoft.com/office/powerpoint/2010/main" val="2642942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B73FB-AFE5-D9C3-EC47-BA406BDF3FD7}"/>
              </a:ext>
            </a:extLst>
          </p:cNvPr>
          <p:cNvSpPr>
            <a:spLocks noGrp="1"/>
          </p:cNvSpPr>
          <p:nvPr>
            <p:ph type="title"/>
          </p:nvPr>
        </p:nvSpPr>
        <p:spPr/>
        <p:txBody>
          <a:bodyPr/>
          <a:lstStyle/>
          <a:p>
            <a:r>
              <a:rPr lang="en-IN"/>
              <a:t>AES Parameters</a:t>
            </a:r>
          </a:p>
        </p:txBody>
      </p:sp>
      <p:sp>
        <p:nvSpPr>
          <p:cNvPr id="3" name="Content Placeholder 2">
            <a:extLst>
              <a:ext uri="{FF2B5EF4-FFF2-40B4-BE49-F238E27FC236}">
                <a16:creationId xmlns:a16="http://schemas.microsoft.com/office/drawing/2014/main" id="{0D86065A-AB66-82D8-0B90-D9C32D4B243A}"/>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BA193430-8A12-BA9A-171C-271C586E21B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2C9F86A-AEE1-87FC-807C-AD63922E5A74}"/>
              </a:ext>
            </a:extLst>
          </p:cNvPr>
          <p:cNvSpPr>
            <a:spLocks noGrp="1"/>
          </p:cNvSpPr>
          <p:nvPr>
            <p:ph type="sldNum" sz="quarter" idx="12"/>
          </p:nvPr>
        </p:nvSpPr>
        <p:spPr/>
        <p:txBody>
          <a:bodyPr/>
          <a:lstStyle/>
          <a:p>
            <a:fld id="{B6F15528-21DE-4FAA-801E-634DDDAF4B2B}" type="slidenum">
              <a:rPr lang="en-US" smtClean="0"/>
              <a:pPr/>
              <a:t>55</a:t>
            </a:fld>
            <a:endParaRPr lang="en-US"/>
          </a:p>
        </p:txBody>
      </p:sp>
      <p:pic>
        <p:nvPicPr>
          <p:cNvPr id="7" name="Picture 6">
            <a:extLst>
              <a:ext uri="{FF2B5EF4-FFF2-40B4-BE49-F238E27FC236}">
                <a16:creationId xmlns:a16="http://schemas.microsoft.com/office/drawing/2014/main" id="{0DE18E45-74EA-CACD-A838-19754C6E8888}"/>
              </a:ext>
            </a:extLst>
          </p:cNvPr>
          <p:cNvPicPr>
            <a:picLocks noChangeAspect="1"/>
          </p:cNvPicPr>
          <p:nvPr/>
        </p:nvPicPr>
        <p:blipFill>
          <a:blip r:embed="rId2"/>
          <a:stretch>
            <a:fillRect/>
          </a:stretch>
        </p:blipFill>
        <p:spPr>
          <a:xfrm>
            <a:off x="157162" y="1295400"/>
            <a:ext cx="8829675" cy="3886199"/>
          </a:xfrm>
          <a:prstGeom prst="rect">
            <a:avLst/>
          </a:prstGeom>
        </p:spPr>
      </p:pic>
    </p:spTree>
    <p:extLst>
      <p:ext uri="{BB962C8B-B14F-4D97-AF65-F5344CB8AC3E}">
        <p14:creationId xmlns:p14="http://schemas.microsoft.com/office/powerpoint/2010/main" val="2690686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BC8C-369B-6B43-1251-D8F99ABA46C1}"/>
              </a:ext>
            </a:extLst>
          </p:cNvPr>
          <p:cNvSpPr>
            <a:spLocks noGrp="1"/>
          </p:cNvSpPr>
          <p:nvPr>
            <p:ph type="title"/>
          </p:nvPr>
        </p:nvSpPr>
        <p:spPr/>
        <p:txBody>
          <a:bodyPr/>
          <a:lstStyle/>
          <a:p>
            <a:r>
              <a:rPr lang="en-IN" dirty="0"/>
              <a:t>The overall AES structure</a:t>
            </a:r>
          </a:p>
        </p:txBody>
      </p:sp>
      <p:sp>
        <p:nvSpPr>
          <p:cNvPr id="3" name="Content Placeholder 2">
            <a:extLst>
              <a:ext uri="{FF2B5EF4-FFF2-40B4-BE49-F238E27FC236}">
                <a16:creationId xmlns:a16="http://schemas.microsoft.com/office/drawing/2014/main" id="{51F09687-8734-00B0-5D68-987B744C1B36}"/>
              </a:ext>
            </a:extLst>
          </p:cNvPr>
          <p:cNvSpPr>
            <a:spLocks noGrp="1"/>
          </p:cNvSpPr>
          <p:nvPr>
            <p:ph idx="1"/>
          </p:nvPr>
        </p:nvSpPr>
        <p:spPr/>
        <p:txBody>
          <a:bodyPr/>
          <a:lstStyle/>
          <a:p>
            <a:pPr marL="514350" indent="-514350" algn="just">
              <a:buAutoNum type="arabicPeriod"/>
            </a:pPr>
            <a:r>
              <a:rPr lang="en-US" dirty="0">
                <a:latin typeface="Times New Roman" panose="02020603050405020304" pitchFamily="18" charset="0"/>
                <a:cs typeface="Times New Roman" panose="02020603050405020304" pitchFamily="18" charset="0"/>
              </a:rPr>
              <a:t>One noteworthy feature of this structure is that it is not a Feistel structure.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Recall that, in the classic Feistel structure, half of the data block is used to modify the other half of the data block and then the halves are swapped. </a:t>
            </a:r>
          </a:p>
          <a:p>
            <a:pPr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AES instead processes the entire data block as a single matrix during each round using substitutions and permutation.</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70167F4-733A-4E37-9873-4115D85CCCA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603EFCF-40E1-6BE4-8B6B-BB96D877D8F8}"/>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967260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4142-91A3-0214-7877-BF0644BCC5F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DDCCF52-05FF-9873-FD0F-54098B146820}"/>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key that is provided as input is expanded into an array of forty-four 32-bit words, w[</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 Four distinct words (128 bits) serve as a round key for each round;</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569984E-57A2-AED2-0636-C5857E012F7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7080BB5-A54F-1FCF-2CE0-0C31C0E67ADC}"/>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659500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855DF-C785-1F6A-169B-5D755342C9F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2D94270-6424-FDDC-5D86-97F27BCBCA82}"/>
              </a:ext>
            </a:extLst>
          </p:cNvPr>
          <p:cNvSpPr>
            <a:spLocks noGrp="1"/>
          </p:cNvSpPr>
          <p:nvPr>
            <p:ph idx="1"/>
          </p:nvPr>
        </p:nvSpPr>
        <p:spPr/>
        <p:txBody>
          <a:bodyPr/>
          <a:lstStyle/>
          <a:p>
            <a:pPr marL="0" indent="0" algn="just">
              <a:buNone/>
            </a:pPr>
            <a:r>
              <a:rPr lang="en-US" sz="2800" dirty="0">
                <a:latin typeface="Times New Roman" panose="02020603050405020304" pitchFamily="18" charset="0"/>
                <a:cs typeface="Times New Roman" panose="02020603050405020304" pitchFamily="18" charset="0"/>
              </a:rPr>
              <a:t>Four different stages are used, one of permutation and three of substitution: </a:t>
            </a:r>
          </a:p>
          <a:p>
            <a:pPr algn="just"/>
            <a:r>
              <a:rPr lang="en-US" sz="28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Substitute bytes</a:t>
            </a:r>
            <a:r>
              <a:rPr lang="en-US" sz="2800" dirty="0">
                <a:latin typeface="Times New Roman" panose="02020603050405020304" pitchFamily="18" charset="0"/>
                <a:cs typeface="Times New Roman" panose="02020603050405020304" pitchFamily="18" charset="0"/>
              </a:rPr>
              <a:t>: Uses an S-box to perform a byte-by-byte substitution of the block </a:t>
            </a:r>
          </a:p>
          <a:p>
            <a:pPr algn="just"/>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ShiftRows</a:t>
            </a:r>
            <a:r>
              <a:rPr lang="en-US" sz="2800" dirty="0">
                <a:latin typeface="Times New Roman" panose="02020603050405020304" pitchFamily="18" charset="0"/>
                <a:cs typeface="Times New Roman" panose="02020603050405020304" pitchFamily="18" charset="0"/>
              </a:rPr>
              <a:t>: A simple permutation </a:t>
            </a:r>
          </a:p>
          <a:p>
            <a:pPr algn="just"/>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MixColumns</a:t>
            </a:r>
            <a:r>
              <a:rPr lang="en-US" sz="2800" dirty="0">
                <a:latin typeface="Times New Roman" panose="02020603050405020304" pitchFamily="18" charset="0"/>
                <a:cs typeface="Times New Roman" panose="02020603050405020304" pitchFamily="18" charset="0"/>
              </a:rPr>
              <a:t>: A substitution that makes use of arithmetic over GF(2</a:t>
            </a:r>
            <a:r>
              <a:rPr lang="en-US" sz="2800" baseline="30000" dirty="0">
                <a:latin typeface="Times New Roman" panose="02020603050405020304" pitchFamily="18" charset="0"/>
                <a:cs typeface="Times New Roman" panose="02020603050405020304" pitchFamily="18" charset="0"/>
              </a:rPr>
              <a:t>8</a:t>
            </a:r>
            <a:r>
              <a:rPr lang="en-US" sz="2800" dirty="0">
                <a:latin typeface="Times New Roman" panose="02020603050405020304" pitchFamily="18" charset="0"/>
                <a:cs typeface="Times New Roman" panose="02020603050405020304" pitchFamily="18" charset="0"/>
              </a:rPr>
              <a:t>)</a:t>
            </a:r>
          </a:p>
          <a:p>
            <a:pPr marL="0" indent="0" algn="just">
              <a:buNone/>
            </a:pPr>
            <a:r>
              <a:rPr lang="en-US" sz="2800"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AddRoundKey</a:t>
            </a:r>
            <a:r>
              <a:rPr lang="en-US" sz="2800" dirty="0">
                <a:latin typeface="Times New Roman" panose="02020603050405020304" pitchFamily="18" charset="0"/>
                <a:cs typeface="Times New Roman" panose="02020603050405020304" pitchFamily="18" charset="0"/>
              </a:rPr>
              <a:t>: A simple bitwise XOR of the current block with a portion of the expanded key</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5CCD434-48D2-36D0-29C9-0084ED3769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58AE42A-9959-5B3F-BBAC-3CE231D64796}"/>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894615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BBC39-DFF5-4A4E-4DCA-11210789FE2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D62435-619D-F3E2-04C9-093C5677F05F}"/>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structure is quite simple. For both encryption and decryption, the cipher begins with an </a:t>
            </a:r>
            <a:r>
              <a:rPr lang="en-US" dirty="0" err="1">
                <a:latin typeface="Times New Roman" panose="02020603050405020304" pitchFamily="18" charset="0"/>
                <a:cs typeface="Times New Roman" panose="02020603050405020304" pitchFamily="18" charset="0"/>
              </a:rPr>
              <a:t>AddRoundKey</a:t>
            </a:r>
            <a:r>
              <a:rPr lang="en-US" dirty="0">
                <a:latin typeface="Times New Roman" panose="02020603050405020304" pitchFamily="18" charset="0"/>
                <a:cs typeface="Times New Roman" panose="02020603050405020304" pitchFamily="18" charset="0"/>
              </a:rPr>
              <a:t> stage, followed by nine rounds that each includes all four stages, followed by a tenth round of three stages.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D25E1D8B-2AA5-B940-3315-4221D9DEF9A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7A7DD89-D697-625A-2AA6-BE2F509EC4F0}"/>
              </a:ext>
            </a:extLst>
          </p:cNvPr>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988561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295D6-789A-728B-C56C-215D4C602D50}"/>
              </a:ext>
            </a:extLst>
          </p:cNvPr>
          <p:cNvSpPr>
            <a:spLocks noGrp="1"/>
          </p:cNvSpPr>
          <p:nvPr>
            <p:ph type="title"/>
          </p:nvPr>
        </p:nvSpPr>
        <p:spPr/>
        <p:txBody>
          <a:bodyPr/>
          <a:lstStyle/>
          <a:p>
            <a:r>
              <a:rPr lang="en-IN" dirty="0"/>
              <a:t>DIFFUSION AND CONFUSION</a:t>
            </a:r>
          </a:p>
        </p:txBody>
      </p:sp>
      <p:sp>
        <p:nvSpPr>
          <p:cNvPr id="3" name="Content Placeholder 2">
            <a:extLst>
              <a:ext uri="{FF2B5EF4-FFF2-40B4-BE49-F238E27FC236}">
                <a16:creationId xmlns:a16="http://schemas.microsoft.com/office/drawing/2014/main" id="{4A5831AB-6B6D-E6C7-B826-82D550414411}"/>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Shannon suggests two methods for frustrating statistical cryptanalysis: diffusion and confusion. </a:t>
            </a:r>
          </a:p>
          <a:p>
            <a:pPr algn="just"/>
            <a:r>
              <a:rPr lang="en-US" sz="2400" dirty="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diffusion</a:t>
            </a:r>
            <a:r>
              <a:rPr lang="en-US" sz="2400" dirty="0">
                <a:latin typeface="Times New Roman" panose="02020603050405020304" pitchFamily="18" charset="0"/>
                <a:cs typeface="Times New Roman" panose="02020603050405020304" pitchFamily="18" charset="0"/>
              </a:rPr>
              <a:t>, the statistical structure of the plaintext is dissipated into long-range statistics of the ciphertext. This is achieved by having each plaintext digit affect the value of many ciphertext digits.</a:t>
            </a:r>
          </a:p>
          <a:p>
            <a:pPr algn="just"/>
            <a:r>
              <a:rPr lang="en-US" sz="2400" dirty="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confusion</a:t>
            </a:r>
            <a:r>
              <a:rPr lang="en-US" sz="2400" dirty="0">
                <a:latin typeface="Times New Roman" panose="02020603050405020304" pitchFamily="18" charset="0"/>
                <a:cs typeface="Times New Roman" panose="02020603050405020304" pitchFamily="18" charset="0"/>
              </a:rPr>
              <a:t> seeks to make the relationship between the ciphertext and the value of the encryption key as complex as possible.</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3526862-AA63-5A2C-764D-C249AFA992F6}"/>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C7AD4199-4509-0F4A-AF46-BDF7EFBBE922}"/>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42707779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9DB2-9F9D-4DEB-6535-A43F5080BA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D62BBC0-A8CA-1BAB-496E-E361E61BA0C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Only the </a:t>
            </a:r>
            <a:r>
              <a:rPr lang="en-US" dirty="0" err="1">
                <a:latin typeface="Times New Roman" panose="02020603050405020304" pitchFamily="18" charset="0"/>
                <a:cs typeface="Times New Roman" panose="02020603050405020304" pitchFamily="18" charset="0"/>
              </a:rPr>
              <a:t>AddRoundKey</a:t>
            </a:r>
            <a:r>
              <a:rPr lang="en-US" dirty="0">
                <a:latin typeface="Times New Roman" panose="02020603050405020304" pitchFamily="18" charset="0"/>
                <a:cs typeface="Times New Roman" panose="02020603050405020304" pitchFamily="18" charset="0"/>
              </a:rPr>
              <a:t> stage makes use of the key. </a:t>
            </a:r>
          </a:p>
          <a:p>
            <a:pPr algn="just"/>
            <a:r>
              <a:rPr lang="en-US" dirty="0">
                <a:latin typeface="Times New Roman" panose="02020603050405020304" pitchFamily="18" charset="0"/>
                <a:cs typeface="Times New Roman" panose="02020603050405020304" pitchFamily="18" charset="0"/>
              </a:rPr>
              <a:t>For this reason, the cipher begins and ends with an </a:t>
            </a:r>
            <a:r>
              <a:rPr lang="en-US" dirty="0" err="1">
                <a:latin typeface="Times New Roman" panose="02020603050405020304" pitchFamily="18" charset="0"/>
                <a:cs typeface="Times New Roman" panose="02020603050405020304" pitchFamily="18" charset="0"/>
              </a:rPr>
              <a:t>AddRoundKey</a:t>
            </a:r>
            <a:r>
              <a:rPr lang="en-US" dirty="0">
                <a:latin typeface="Times New Roman" panose="02020603050405020304" pitchFamily="18" charset="0"/>
                <a:cs typeface="Times New Roman" panose="02020603050405020304" pitchFamily="18" charset="0"/>
              </a:rPr>
              <a:t> stage. </a:t>
            </a:r>
          </a:p>
          <a:p>
            <a:pPr algn="just"/>
            <a:r>
              <a:rPr lang="en-US" dirty="0">
                <a:latin typeface="Times New Roman" panose="02020603050405020304" pitchFamily="18" charset="0"/>
                <a:cs typeface="Times New Roman" panose="02020603050405020304" pitchFamily="18" charset="0"/>
              </a:rPr>
              <a:t>Any other stage, applied at the beginning or end, is reversible without knowledge of the key and so would add no security.</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685A138-CB59-152B-C0AD-EDD3B0D0E6A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8908139-20D4-4551-FA9A-BCABD66A4D83}"/>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58259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7D6FD-BBEE-13DB-DECA-A69743380B1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E7C736-B0D0-FF18-2DEF-DA9238BED51B}"/>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AddRoundKey</a:t>
            </a:r>
            <a:r>
              <a:rPr lang="en-US" sz="2400" dirty="0">
                <a:latin typeface="Times New Roman" panose="02020603050405020304" pitchFamily="18" charset="0"/>
                <a:cs typeface="Times New Roman" panose="02020603050405020304" pitchFamily="18" charset="0"/>
              </a:rPr>
              <a:t> stage is, in effect, a form of </a:t>
            </a:r>
            <a:r>
              <a:rPr lang="en-US" sz="2400" dirty="0" err="1">
                <a:latin typeface="Times New Roman" panose="02020603050405020304" pitchFamily="18" charset="0"/>
                <a:cs typeface="Times New Roman" panose="02020603050405020304" pitchFamily="18" charset="0"/>
              </a:rPr>
              <a:t>Vernam</a:t>
            </a:r>
            <a:r>
              <a:rPr lang="en-US" sz="2400" dirty="0">
                <a:latin typeface="Times New Roman" panose="02020603050405020304" pitchFamily="18" charset="0"/>
                <a:cs typeface="Times New Roman" panose="02020603050405020304" pitchFamily="18" charset="0"/>
              </a:rPr>
              <a:t> cipher and by itself would not be formidable.</a:t>
            </a:r>
          </a:p>
          <a:p>
            <a:pPr algn="just"/>
            <a:r>
              <a:rPr lang="en-US" sz="2400" dirty="0">
                <a:latin typeface="Times New Roman" panose="02020603050405020304" pitchFamily="18" charset="0"/>
                <a:cs typeface="Times New Roman" panose="02020603050405020304" pitchFamily="18" charset="0"/>
              </a:rPr>
              <a:t> The other three stages together provide confusion, diffusion, and nonlinearity, but by themselves would provide no security because they do not use the key.</a:t>
            </a:r>
          </a:p>
          <a:p>
            <a:pPr algn="just"/>
            <a:r>
              <a:rPr lang="en-US" sz="2400" dirty="0">
                <a:latin typeface="Times New Roman" panose="02020603050405020304" pitchFamily="18" charset="0"/>
                <a:cs typeface="Times New Roman" panose="02020603050405020304" pitchFamily="18" charset="0"/>
              </a:rPr>
              <a:t>We can view the cipher as alternating operations of XOR encryption (</a:t>
            </a:r>
            <a:r>
              <a:rPr lang="en-US" sz="2400" dirty="0" err="1">
                <a:latin typeface="Times New Roman" panose="02020603050405020304" pitchFamily="18" charset="0"/>
                <a:cs typeface="Times New Roman" panose="02020603050405020304" pitchFamily="18" charset="0"/>
              </a:rPr>
              <a:t>AddRoundKey</a:t>
            </a:r>
            <a:r>
              <a:rPr lang="en-US" sz="2400" dirty="0">
                <a:latin typeface="Times New Roman" panose="02020603050405020304" pitchFamily="18" charset="0"/>
                <a:cs typeface="Times New Roman" panose="02020603050405020304" pitchFamily="18" charset="0"/>
              </a:rPr>
              <a:t>) of a block, followed by scrambling of the block (the other three stages), followed by XOR encryption, and so on.</a:t>
            </a:r>
          </a:p>
          <a:p>
            <a:pPr algn="just"/>
            <a:r>
              <a:rPr lang="en-US" sz="2400" dirty="0">
                <a:latin typeface="Times New Roman" panose="02020603050405020304" pitchFamily="18" charset="0"/>
                <a:cs typeface="Times New Roman" panose="02020603050405020304" pitchFamily="18" charset="0"/>
              </a:rPr>
              <a:t>This scheme is both efficient and highly secure.</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672399C-C73C-4F83-AA7C-28BA98D64A9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D866980-4B06-C774-6A94-3854F1EB9482}"/>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035873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3EB1-6998-BE68-A8C0-4D415E52EC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FB6518-01BE-C639-ECB4-C5CA3AE7E06D}"/>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Each stage is easily reversible. For the Substitute Byte, </a:t>
            </a:r>
            <a:r>
              <a:rPr lang="en-US" dirty="0" err="1">
                <a:latin typeface="Times New Roman" panose="02020603050405020304" pitchFamily="18" charset="0"/>
                <a:cs typeface="Times New Roman" panose="02020603050405020304" pitchFamily="18" charset="0"/>
              </a:rPr>
              <a:t>ShiftRows</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MixColumns</a:t>
            </a:r>
            <a:r>
              <a:rPr lang="en-US" dirty="0">
                <a:latin typeface="Times New Roman" panose="02020603050405020304" pitchFamily="18" charset="0"/>
                <a:cs typeface="Times New Roman" panose="02020603050405020304" pitchFamily="18" charset="0"/>
              </a:rPr>
              <a:t> stages, an inverse function is used in the decryption algorithm. For the </a:t>
            </a:r>
            <a:r>
              <a:rPr lang="en-US" dirty="0" err="1">
                <a:latin typeface="Times New Roman" panose="02020603050405020304" pitchFamily="18" charset="0"/>
                <a:cs typeface="Times New Roman" panose="02020603050405020304" pitchFamily="18" charset="0"/>
              </a:rPr>
              <a:t>AddRoundKey</a:t>
            </a:r>
            <a:r>
              <a:rPr lang="en-US" dirty="0">
                <a:latin typeface="Times New Roman" panose="02020603050405020304" pitchFamily="18" charset="0"/>
                <a:cs typeface="Times New Roman" panose="02020603050405020304" pitchFamily="18" charset="0"/>
              </a:rPr>
              <a:t> stage, the inverse is achieved by XORing the same round key to the block, using the result.</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7DDCFA1-3284-B34A-C415-6438CA0A6CD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B49EF46-97AD-874E-EAD6-3A7418905B16}"/>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16586122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1153A-8FF6-C601-590D-13DE19B2AC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25D00AD-73B8-5A0A-F10D-6C5D633F2B4A}"/>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As with most block ciphers, the decryption algorithm makes use of the expanded key in reverse order. </a:t>
            </a:r>
          </a:p>
          <a:p>
            <a:pPr algn="just"/>
            <a:r>
              <a:rPr lang="en-US" dirty="0">
                <a:latin typeface="Times New Roman" panose="02020603050405020304" pitchFamily="18" charset="0"/>
                <a:cs typeface="Times New Roman" panose="02020603050405020304" pitchFamily="18" charset="0"/>
              </a:rPr>
              <a:t>However, the decryption algorithm is not identical to the encryption algorithm. </a:t>
            </a:r>
          </a:p>
          <a:p>
            <a:pPr algn="just"/>
            <a:r>
              <a:rPr lang="en-US" dirty="0">
                <a:latin typeface="Times New Roman" panose="02020603050405020304" pitchFamily="18" charset="0"/>
                <a:cs typeface="Times New Roman" panose="02020603050405020304" pitchFamily="18" charset="0"/>
              </a:rPr>
              <a:t>This is a consequence of the particular structure of AES.</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FBADA74-67FF-A7ED-6D43-D985D0912B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9F7250E-24C8-9925-0921-0897406DD56A}"/>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4032023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97318-F883-0A1D-3FF2-C4FA46A09B7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095D77-4EEF-83FF-9DFD-4112E32DFD4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Once it is established that all four stages are reversible, it is easy to verify that decryption does recover the plaintext. </a:t>
            </a:r>
          </a:p>
          <a:p>
            <a:pPr algn="just"/>
            <a:r>
              <a:rPr lang="en-US" dirty="0">
                <a:latin typeface="Times New Roman" panose="02020603050405020304" pitchFamily="18" charset="0"/>
                <a:cs typeface="Times New Roman" panose="02020603050405020304" pitchFamily="18" charset="0"/>
              </a:rPr>
              <a:t>Encryption and decryption going in opposite vertical directions. </a:t>
            </a:r>
          </a:p>
          <a:p>
            <a:pPr algn="just"/>
            <a:r>
              <a:rPr lang="en-US" dirty="0">
                <a:latin typeface="Times New Roman" panose="02020603050405020304" pitchFamily="18" charset="0"/>
                <a:cs typeface="Times New Roman" panose="02020603050405020304" pitchFamily="18" charset="0"/>
              </a:rPr>
              <a:t>At each horizontal point (e.g., the dashed line in the figure), State is the same for both encryption and decryption.</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5D13B00-6E10-BAF9-A6C1-CCE891CF7BC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0E5F22A-FEEB-DF1E-F800-3FDD366B3A73}"/>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40197851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ED3E8-DCEA-CBBF-8C1B-F0025CF8AB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8E3658-374E-334F-8636-2323E91B0F66}"/>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final round of both encryption and decryption consists of only three stages. </a:t>
            </a:r>
          </a:p>
          <a:p>
            <a:pPr algn="just"/>
            <a:r>
              <a:rPr lang="en-US" dirty="0">
                <a:latin typeface="Times New Roman" panose="02020603050405020304" pitchFamily="18" charset="0"/>
                <a:cs typeface="Times New Roman" panose="02020603050405020304" pitchFamily="18" charset="0"/>
              </a:rPr>
              <a:t>Again, this is a consequence of the particular structure of AES and is required to make the cipher reversible.</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97CC429-D944-7392-AB7A-CC5DEC7ED4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4704D6AC-E8E4-37FA-E2FA-A3D5CFB728FD}"/>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27881821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3215-A2EE-4344-E0B1-685F6FB798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09D7F5-A66C-8292-065D-FD7F913480EB}"/>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B6AF948-EB53-A38A-6A54-FF94A7DA51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C50AC6B-5037-1480-6420-B46BC71B03E8}"/>
              </a:ext>
            </a:extLst>
          </p:cNvPr>
          <p:cNvSpPr>
            <a:spLocks noGrp="1"/>
          </p:cNvSpPr>
          <p:nvPr>
            <p:ph type="sldNum" sz="quarter" idx="12"/>
          </p:nvPr>
        </p:nvSpPr>
        <p:spPr/>
        <p:txBody>
          <a:bodyPr/>
          <a:lstStyle/>
          <a:p>
            <a:fld id="{B6F15528-21DE-4FAA-801E-634DDDAF4B2B}" type="slidenum">
              <a:rPr lang="en-US" smtClean="0"/>
              <a:pPr/>
              <a:t>66</a:t>
            </a:fld>
            <a:endParaRPr lang="en-US"/>
          </a:p>
        </p:txBody>
      </p:sp>
      <p:pic>
        <p:nvPicPr>
          <p:cNvPr id="7" name="Picture 6">
            <a:extLst>
              <a:ext uri="{FF2B5EF4-FFF2-40B4-BE49-F238E27FC236}">
                <a16:creationId xmlns:a16="http://schemas.microsoft.com/office/drawing/2014/main" id="{D7932CA3-58A9-731B-4238-B2B05AC507C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4015407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147C-CF0F-B3B1-02C8-D013667A49B6}"/>
              </a:ext>
            </a:extLst>
          </p:cNvPr>
          <p:cNvSpPr>
            <a:spLocks noGrp="1"/>
          </p:cNvSpPr>
          <p:nvPr>
            <p:ph type="title"/>
          </p:nvPr>
        </p:nvSpPr>
        <p:spPr/>
        <p:txBody>
          <a:bodyPr/>
          <a:lstStyle/>
          <a:p>
            <a:r>
              <a:rPr lang="en-IN" dirty="0"/>
              <a:t>AES Encryption Round</a:t>
            </a:r>
          </a:p>
        </p:txBody>
      </p:sp>
      <p:sp>
        <p:nvSpPr>
          <p:cNvPr id="3" name="Content Placeholder 2">
            <a:extLst>
              <a:ext uri="{FF2B5EF4-FFF2-40B4-BE49-F238E27FC236}">
                <a16:creationId xmlns:a16="http://schemas.microsoft.com/office/drawing/2014/main" id="{21F2BE43-7C96-76DD-7151-AF0BD70F5146}"/>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2F12869C-8B39-6488-F686-48DDE8530E6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552AAFF-E8D2-52E0-FE24-08B4BBC4F0D5}"/>
              </a:ext>
            </a:extLst>
          </p:cNvPr>
          <p:cNvSpPr>
            <a:spLocks noGrp="1"/>
          </p:cNvSpPr>
          <p:nvPr>
            <p:ph type="sldNum" sz="quarter" idx="12"/>
          </p:nvPr>
        </p:nvSpPr>
        <p:spPr/>
        <p:txBody>
          <a:bodyPr/>
          <a:lstStyle/>
          <a:p>
            <a:fld id="{B6F15528-21DE-4FAA-801E-634DDDAF4B2B}" type="slidenum">
              <a:rPr lang="en-US" smtClean="0"/>
              <a:pPr/>
              <a:t>67</a:t>
            </a:fld>
            <a:endParaRPr lang="en-US"/>
          </a:p>
        </p:txBody>
      </p:sp>
      <p:pic>
        <p:nvPicPr>
          <p:cNvPr id="7" name="Picture 6">
            <a:extLst>
              <a:ext uri="{FF2B5EF4-FFF2-40B4-BE49-F238E27FC236}">
                <a16:creationId xmlns:a16="http://schemas.microsoft.com/office/drawing/2014/main" id="{4CFCAD2B-BEA4-EDAC-3794-522352B176BF}"/>
              </a:ext>
            </a:extLst>
          </p:cNvPr>
          <p:cNvPicPr>
            <a:picLocks noChangeAspect="1"/>
          </p:cNvPicPr>
          <p:nvPr/>
        </p:nvPicPr>
        <p:blipFill>
          <a:blip r:embed="rId2"/>
          <a:stretch>
            <a:fillRect/>
          </a:stretch>
        </p:blipFill>
        <p:spPr>
          <a:xfrm>
            <a:off x="0" y="1066806"/>
            <a:ext cx="9144000" cy="5791193"/>
          </a:xfrm>
          <a:prstGeom prst="rect">
            <a:avLst/>
          </a:prstGeom>
        </p:spPr>
      </p:pic>
    </p:spTree>
    <p:extLst>
      <p:ext uri="{BB962C8B-B14F-4D97-AF65-F5344CB8AC3E}">
        <p14:creationId xmlns:p14="http://schemas.microsoft.com/office/powerpoint/2010/main" val="4059286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C7C1F-5123-25BF-08A5-10EF071AB072}"/>
              </a:ext>
            </a:extLst>
          </p:cNvPr>
          <p:cNvSpPr>
            <a:spLocks noGrp="1"/>
          </p:cNvSpPr>
          <p:nvPr>
            <p:ph type="title"/>
          </p:nvPr>
        </p:nvSpPr>
        <p:spPr/>
        <p:txBody>
          <a:bodyPr/>
          <a:lstStyle/>
          <a:p>
            <a:r>
              <a:rPr lang="en-IN" dirty="0"/>
              <a:t>AES Transformation Functions</a:t>
            </a:r>
          </a:p>
        </p:txBody>
      </p:sp>
      <p:sp>
        <p:nvSpPr>
          <p:cNvPr id="3" name="Content Placeholder 2">
            <a:extLst>
              <a:ext uri="{FF2B5EF4-FFF2-40B4-BE49-F238E27FC236}">
                <a16:creationId xmlns:a16="http://schemas.microsoft.com/office/drawing/2014/main" id="{082D5A99-59C1-7A11-2C21-C5CC39AB7FDF}"/>
              </a:ext>
            </a:extLst>
          </p:cNvPr>
          <p:cNvSpPr>
            <a:spLocks noGrp="1"/>
          </p:cNvSpPr>
          <p:nvPr>
            <p:ph idx="1"/>
          </p:nvPr>
        </p:nvSpPr>
        <p:spPr/>
        <p:txBody>
          <a:bodyPr/>
          <a:lstStyle/>
          <a:p>
            <a:pPr marL="0" indent="0" algn="just">
              <a:buNone/>
            </a:pPr>
            <a:r>
              <a:rPr lang="en-IN" sz="2400" b="1" dirty="0">
                <a:latin typeface="Times New Roman" panose="02020603050405020304" pitchFamily="18" charset="0"/>
                <a:cs typeface="Times New Roman" panose="02020603050405020304" pitchFamily="18" charset="0"/>
              </a:rPr>
              <a:t>Substitute Bytes Transformation</a:t>
            </a:r>
          </a:p>
          <a:p>
            <a:pPr algn="just"/>
            <a:r>
              <a:rPr lang="en-US" sz="2400" b="1" dirty="0">
                <a:latin typeface="Times New Roman" panose="02020603050405020304" pitchFamily="18" charset="0"/>
                <a:cs typeface="Times New Roman" panose="02020603050405020304" pitchFamily="18" charset="0"/>
              </a:rPr>
              <a:t>FORWARD AND INVERSE TRANSFORMATIONS </a:t>
            </a:r>
            <a:r>
              <a:rPr lang="en-US" sz="2400" dirty="0">
                <a:latin typeface="Times New Roman" panose="02020603050405020304" pitchFamily="18" charset="0"/>
                <a:cs typeface="Times New Roman" panose="02020603050405020304" pitchFamily="18" charset="0"/>
              </a:rPr>
              <a:t>The forward substitute byte transformation, called </a:t>
            </a:r>
            <a:r>
              <a:rPr lang="en-US" sz="2400" dirty="0" err="1">
                <a:latin typeface="Times New Roman" panose="02020603050405020304" pitchFamily="18" charset="0"/>
                <a:cs typeface="Times New Roman" panose="02020603050405020304" pitchFamily="18" charset="0"/>
              </a:rPr>
              <a:t>SubBytes</a:t>
            </a:r>
            <a:r>
              <a:rPr lang="en-US" sz="2400" dirty="0">
                <a:latin typeface="Times New Roman" panose="02020603050405020304" pitchFamily="18" charset="0"/>
                <a:cs typeface="Times New Roman" panose="02020603050405020304" pitchFamily="18" charset="0"/>
              </a:rPr>
              <a:t>, is a simple table lookup. </a:t>
            </a:r>
          </a:p>
          <a:p>
            <a:pPr algn="just"/>
            <a:r>
              <a:rPr lang="en-US" sz="2400" dirty="0">
                <a:latin typeface="Times New Roman" panose="02020603050405020304" pitchFamily="18" charset="0"/>
                <a:cs typeface="Times New Roman" panose="02020603050405020304" pitchFamily="18" charset="0"/>
              </a:rPr>
              <a:t>AES defines a matrix of byte values, called an S-box (Table 5.2a), that contains a permutation of all possible 256 8-bit values. </a:t>
            </a:r>
          </a:p>
          <a:p>
            <a:pPr algn="just"/>
            <a:r>
              <a:rPr lang="en-US" sz="2400" dirty="0">
                <a:latin typeface="Times New Roman" panose="02020603050405020304" pitchFamily="18" charset="0"/>
                <a:cs typeface="Times New Roman" panose="02020603050405020304" pitchFamily="18" charset="0"/>
              </a:rPr>
              <a:t>Each individual byte of State is mapped into a new byte in the following way: </a:t>
            </a:r>
          </a:p>
          <a:p>
            <a:pPr algn="just"/>
            <a:r>
              <a:rPr lang="en-US" sz="2400" dirty="0">
                <a:latin typeface="Times New Roman" panose="02020603050405020304" pitchFamily="18" charset="0"/>
                <a:cs typeface="Times New Roman" panose="02020603050405020304" pitchFamily="18" charset="0"/>
              </a:rPr>
              <a:t>The leftmost 4 bits of the byte are used as a row value and the rightmost 4 bits are used as a column value. </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6CD25A5-4A00-0832-22FC-1933B6E9C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537FDAC-37C4-D3A5-7064-8D4378B86109}"/>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3908304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91F3-1BBE-7929-C85D-81390820F9D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57F06EB-BF04-90C8-6F9B-3CE08B856D4B}"/>
              </a:ext>
            </a:extLst>
          </p:cNvPr>
          <p:cNvSpPr>
            <a:spLocks noGrp="1"/>
          </p:cNvSpPr>
          <p:nvPr>
            <p:ph idx="1"/>
          </p:nvPr>
        </p:nvSpPr>
        <p:spPr/>
        <p:txBody>
          <a:bodyPr/>
          <a:lstStyle/>
          <a:p>
            <a:pPr algn="just"/>
            <a:r>
              <a:rPr lang="en-US" sz="3200" dirty="0">
                <a:latin typeface="Times New Roman" panose="02020603050405020304" pitchFamily="18" charset="0"/>
                <a:cs typeface="Times New Roman" panose="02020603050405020304" pitchFamily="18" charset="0"/>
              </a:rPr>
              <a:t>These row and column values serve as indexes into the S-box to select a unique 8-bit output value. </a:t>
            </a:r>
          </a:p>
          <a:p>
            <a:pPr algn="just"/>
            <a:r>
              <a:rPr lang="en-US" sz="3200" dirty="0">
                <a:latin typeface="Times New Roman" panose="02020603050405020304" pitchFamily="18" charset="0"/>
                <a:cs typeface="Times New Roman" panose="02020603050405020304" pitchFamily="18" charset="0"/>
              </a:rPr>
              <a:t>For example, the hexadecimal value {95} references row 9, column 5 </a:t>
            </a:r>
            <a:r>
              <a:rPr lang="en-US" dirty="0">
                <a:latin typeface="Times New Roman" panose="02020603050405020304" pitchFamily="18" charset="0"/>
                <a:cs typeface="Times New Roman" panose="02020603050405020304" pitchFamily="18" charset="0"/>
              </a:rPr>
              <a:t>of the S-box, which contains the value . </a:t>
            </a:r>
          </a:p>
          <a:p>
            <a:pPr algn="just"/>
            <a:r>
              <a:rPr lang="en-US" dirty="0">
                <a:latin typeface="Times New Roman" panose="02020603050405020304" pitchFamily="18" charset="0"/>
                <a:cs typeface="Times New Roman" panose="02020603050405020304" pitchFamily="18" charset="0"/>
              </a:rPr>
              <a:t>Accordingly, the value is mapped into the value .</a:t>
            </a:r>
            <a:endParaRPr lang="en-US" sz="32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C97B409E-F662-D705-0D3A-3144B4E365C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DF5BD2B-BFCE-1ECB-27CA-89FEE24DB655}"/>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3645165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860ED8-7371-26FF-244A-34D3F55EBA09}"/>
              </a:ext>
            </a:extLst>
          </p:cNvPr>
          <p:cNvSpPr>
            <a:spLocks noGrp="1"/>
          </p:cNvSpPr>
          <p:nvPr>
            <p:ph type="title"/>
          </p:nvPr>
        </p:nvSpPr>
        <p:spPr/>
        <p:txBody>
          <a:bodyPr/>
          <a:lstStyle/>
          <a:p>
            <a:r>
              <a:rPr lang="en-AU" altLang="en-US" dirty="0"/>
              <a:t>Feistel Cipher Structure</a:t>
            </a:r>
            <a:endParaRPr lang="en-IN" dirty="0"/>
          </a:p>
        </p:txBody>
      </p:sp>
      <p:sp>
        <p:nvSpPr>
          <p:cNvPr id="7" name="Content Placeholder 6">
            <a:extLst>
              <a:ext uri="{FF2B5EF4-FFF2-40B4-BE49-F238E27FC236}">
                <a16:creationId xmlns:a16="http://schemas.microsoft.com/office/drawing/2014/main" id="{9859C694-90A0-6615-427B-73D14D3C53E1}"/>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inputs to the encryption algorithm are a plaintext block of length 2w bits and a key k. </a:t>
            </a:r>
          </a:p>
          <a:p>
            <a:pPr algn="just"/>
            <a:r>
              <a:rPr lang="en-US" sz="2400" dirty="0">
                <a:latin typeface="Times New Roman" panose="02020603050405020304" pitchFamily="18" charset="0"/>
                <a:cs typeface="Times New Roman" panose="02020603050405020304" pitchFamily="18" charset="0"/>
              </a:rPr>
              <a:t>The plaintext block is divided into two halves, L0 and R0. </a:t>
            </a:r>
          </a:p>
          <a:p>
            <a:pPr algn="just"/>
            <a:r>
              <a:rPr lang="en-US" sz="2400" dirty="0">
                <a:latin typeface="Times New Roman" panose="02020603050405020304" pitchFamily="18" charset="0"/>
                <a:cs typeface="Times New Roman" panose="02020603050405020304" pitchFamily="18" charset="0"/>
              </a:rPr>
              <a:t>The two halves of the data pass through rounds of processing and then combine to produce the ciphertext block. </a:t>
            </a:r>
          </a:p>
          <a:p>
            <a:pPr algn="just"/>
            <a:r>
              <a:rPr lang="en-US" sz="2400" dirty="0">
                <a:latin typeface="Times New Roman" panose="02020603050405020304" pitchFamily="18" charset="0"/>
                <a:cs typeface="Times New Roman" panose="02020603050405020304" pitchFamily="18" charset="0"/>
              </a:rPr>
              <a:t>Each round </a:t>
            </a:r>
            <a:r>
              <a:rPr lang="en-US" sz="2400" b="1"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has as inputs L</a:t>
            </a:r>
            <a:r>
              <a:rPr lang="en-US" sz="1400" dirty="0">
                <a:latin typeface="Times New Roman" panose="02020603050405020304" pitchFamily="18" charset="0"/>
                <a:cs typeface="Times New Roman" panose="02020603050405020304" pitchFamily="18" charset="0"/>
              </a:rPr>
              <a:t>i-1</a:t>
            </a:r>
            <a:r>
              <a:rPr lang="en-US" sz="2400" dirty="0">
                <a:latin typeface="Times New Roman" panose="02020603050405020304" pitchFamily="18" charset="0"/>
                <a:cs typeface="Times New Roman" panose="02020603050405020304" pitchFamily="18" charset="0"/>
              </a:rPr>
              <a:t> and R</a:t>
            </a:r>
            <a:r>
              <a:rPr lang="en-US" sz="1600" dirty="0">
                <a:latin typeface="Times New Roman" panose="02020603050405020304" pitchFamily="18" charset="0"/>
                <a:cs typeface="Times New Roman" panose="02020603050405020304" pitchFamily="18" charset="0"/>
              </a:rPr>
              <a:t>i-1</a:t>
            </a:r>
            <a:r>
              <a:rPr lang="en-US" sz="2400" dirty="0">
                <a:latin typeface="Times New Roman" panose="02020603050405020304" pitchFamily="18" charset="0"/>
                <a:cs typeface="Times New Roman" panose="02020603050405020304" pitchFamily="18" charset="0"/>
              </a:rPr>
              <a:t> derived from the previous round, as well as a subkey K</a:t>
            </a:r>
            <a:r>
              <a:rPr lang="en-US" sz="1600" dirty="0">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derived from the overall K. </a:t>
            </a:r>
          </a:p>
          <a:p>
            <a:pPr algn="just"/>
            <a:r>
              <a:rPr lang="en-US" sz="2400" dirty="0">
                <a:latin typeface="Times New Roman" panose="02020603050405020304" pitchFamily="18" charset="0"/>
                <a:cs typeface="Times New Roman" panose="02020603050405020304" pitchFamily="18" charset="0"/>
              </a:rPr>
              <a:t>In general, the subkeys Ki are different from K and from each other 16 rounds are used, although any number of rounds could be implemented.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5977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836C-3616-A34B-1475-2579AEA066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4F0032-45B2-38BB-BB31-E8FC184CB606}"/>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CD70CDEF-B516-7A8C-27CB-5BA4473596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EC684C-D285-BB58-0D6E-3802027F925B}"/>
              </a:ext>
            </a:extLst>
          </p:cNvPr>
          <p:cNvSpPr>
            <a:spLocks noGrp="1"/>
          </p:cNvSpPr>
          <p:nvPr>
            <p:ph type="sldNum" sz="quarter" idx="12"/>
          </p:nvPr>
        </p:nvSpPr>
        <p:spPr/>
        <p:txBody>
          <a:bodyPr/>
          <a:lstStyle/>
          <a:p>
            <a:fld id="{B6F15528-21DE-4FAA-801E-634DDDAF4B2B}" type="slidenum">
              <a:rPr lang="en-US" smtClean="0"/>
              <a:pPr/>
              <a:t>70</a:t>
            </a:fld>
            <a:endParaRPr lang="en-US"/>
          </a:p>
        </p:txBody>
      </p:sp>
      <p:pic>
        <p:nvPicPr>
          <p:cNvPr id="7" name="Picture 6">
            <a:extLst>
              <a:ext uri="{FF2B5EF4-FFF2-40B4-BE49-F238E27FC236}">
                <a16:creationId xmlns:a16="http://schemas.microsoft.com/office/drawing/2014/main" id="{1536BAE7-15B2-FB04-E964-FE21752108FB}"/>
              </a:ext>
            </a:extLst>
          </p:cNvPr>
          <p:cNvPicPr>
            <a:picLocks noChangeAspect="1"/>
          </p:cNvPicPr>
          <p:nvPr/>
        </p:nvPicPr>
        <p:blipFill>
          <a:blip r:embed="rId2"/>
          <a:stretch>
            <a:fillRect/>
          </a:stretch>
        </p:blipFill>
        <p:spPr>
          <a:xfrm>
            <a:off x="457200" y="1022840"/>
            <a:ext cx="7786687" cy="4515947"/>
          </a:xfrm>
          <a:prstGeom prst="rect">
            <a:avLst/>
          </a:prstGeom>
        </p:spPr>
      </p:pic>
    </p:spTree>
    <p:extLst>
      <p:ext uri="{BB962C8B-B14F-4D97-AF65-F5344CB8AC3E}">
        <p14:creationId xmlns:p14="http://schemas.microsoft.com/office/powerpoint/2010/main" val="22909672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84F1B-56BD-EAF5-846A-40028145B00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96D384-D0C0-9F5E-E993-6BDB10BDABA2}"/>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8B0BDD4E-A1D8-5DB4-4B56-2F5943324DA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28B46ED-E3B5-AB72-D1B9-1148DBD44B2A}"/>
              </a:ext>
            </a:extLst>
          </p:cNvPr>
          <p:cNvSpPr>
            <a:spLocks noGrp="1"/>
          </p:cNvSpPr>
          <p:nvPr>
            <p:ph type="sldNum" sz="quarter" idx="12"/>
          </p:nvPr>
        </p:nvSpPr>
        <p:spPr/>
        <p:txBody>
          <a:bodyPr/>
          <a:lstStyle/>
          <a:p>
            <a:fld id="{B6F15528-21DE-4FAA-801E-634DDDAF4B2B}" type="slidenum">
              <a:rPr lang="en-US" smtClean="0"/>
              <a:pPr/>
              <a:t>71</a:t>
            </a:fld>
            <a:endParaRPr lang="en-US"/>
          </a:p>
        </p:txBody>
      </p:sp>
      <p:pic>
        <p:nvPicPr>
          <p:cNvPr id="7" name="Picture 6">
            <a:extLst>
              <a:ext uri="{FF2B5EF4-FFF2-40B4-BE49-F238E27FC236}">
                <a16:creationId xmlns:a16="http://schemas.microsoft.com/office/drawing/2014/main" id="{3DC6F524-94A9-6EE1-C621-48505C3B2FA8}"/>
              </a:ext>
            </a:extLst>
          </p:cNvPr>
          <p:cNvPicPr>
            <a:picLocks noChangeAspect="1"/>
          </p:cNvPicPr>
          <p:nvPr/>
        </p:nvPicPr>
        <p:blipFill>
          <a:blip r:embed="rId2"/>
          <a:stretch>
            <a:fillRect/>
          </a:stretch>
        </p:blipFill>
        <p:spPr>
          <a:xfrm>
            <a:off x="390525" y="306878"/>
            <a:ext cx="8362950" cy="5903422"/>
          </a:xfrm>
          <a:prstGeom prst="rect">
            <a:avLst/>
          </a:prstGeom>
        </p:spPr>
      </p:pic>
    </p:spTree>
    <p:extLst>
      <p:ext uri="{BB962C8B-B14F-4D97-AF65-F5344CB8AC3E}">
        <p14:creationId xmlns:p14="http://schemas.microsoft.com/office/powerpoint/2010/main" val="3657615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9158-A425-6D14-75DB-0CA68CD372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576F4A5-EE13-B9B2-9117-E2CBFD8FE3A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57542F42-0C1A-0C34-29F0-CD26AC2EC2D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7B25485-5FCF-98E4-FB6E-BDE6916D6C19}"/>
              </a:ext>
            </a:extLst>
          </p:cNvPr>
          <p:cNvSpPr>
            <a:spLocks noGrp="1"/>
          </p:cNvSpPr>
          <p:nvPr>
            <p:ph type="sldNum" sz="quarter" idx="12"/>
          </p:nvPr>
        </p:nvSpPr>
        <p:spPr/>
        <p:txBody>
          <a:bodyPr/>
          <a:lstStyle/>
          <a:p>
            <a:fld id="{B6F15528-21DE-4FAA-801E-634DDDAF4B2B}" type="slidenum">
              <a:rPr lang="en-US" smtClean="0"/>
              <a:pPr/>
              <a:t>72</a:t>
            </a:fld>
            <a:endParaRPr lang="en-US"/>
          </a:p>
        </p:txBody>
      </p:sp>
      <p:pic>
        <p:nvPicPr>
          <p:cNvPr id="7" name="Picture 6">
            <a:extLst>
              <a:ext uri="{FF2B5EF4-FFF2-40B4-BE49-F238E27FC236}">
                <a16:creationId xmlns:a16="http://schemas.microsoft.com/office/drawing/2014/main" id="{0B54F221-0B32-2096-7E87-DA62C34DE2EE}"/>
              </a:ext>
            </a:extLst>
          </p:cNvPr>
          <p:cNvPicPr>
            <a:picLocks noChangeAspect="1"/>
          </p:cNvPicPr>
          <p:nvPr/>
        </p:nvPicPr>
        <p:blipFill>
          <a:blip r:embed="rId2"/>
          <a:stretch>
            <a:fillRect/>
          </a:stretch>
        </p:blipFill>
        <p:spPr>
          <a:xfrm>
            <a:off x="152400" y="0"/>
            <a:ext cx="8839200" cy="6257925"/>
          </a:xfrm>
          <a:prstGeom prst="rect">
            <a:avLst/>
          </a:prstGeom>
        </p:spPr>
      </p:pic>
    </p:spTree>
    <p:extLst>
      <p:ext uri="{BB962C8B-B14F-4D97-AF65-F5344CB8AC3E}">
        <p14:creationId xmlns:p14="http://schemas.microsoft.com/office/powerpoint/2010/main" val="2114684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EAA30-C032-ADEE-B069-6613F9CA3B6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A64548-B1EC-B05E-2DCA-EF66FAF7E0F9}"/>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DF8122A8-6939-E8A6-2826-8F641866672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0A3D7B8-91DF-8482-2997-0B17DF9BCE6D}"/>
              </a:ext>
            </a:extLst>
          </p:cNvPr>
          <p:cNvSpPr>
            <a:spLocks noGrp="1"/>
          </p:cNvSpPr>
          <p:nvPr>
            <p:ph type="sldNum" sz="quarter" idx="12"/>
          </p:nvPr>
        </p:nvSpPr>
        <p:spPr/>
        <p:txBody>
          <a:bodyPr/>
          <a:lstStyle/>
          <a:p>
            <a:fld id="{B6F15528-21DE-4FAA-801E-634DDDAF4B2B}" type="slidenum">
              <a:rPr lang="en-US" smtClean="0"/>
              <a:pPr/>
              <a:t>73</a:t>
            </a:fld>
            <a:endParaRPr lang="en-US"/>
          </a:p>
        </p:txBody>
      </p:sp>
      <p:pic>
        <p:nvPicPr>
          <p:cNvPr id="7" name="Picture 6">
            <a:extLst>
              <a:ext uri="{FF2B5EF4-FFF2-40B4-BE49-F238E27FC236}">
                <a16:creationId xmlns:a16="http://schemas.microsoft.com/office/drawing/2014/main" id="{EBE82665-C233-3057-66C5-DD501644FE9E}"/>
              </a:ext>
            </a:extLst>
          </p:cNvPr>
          <p:cNvPicPr>
            <a:picLocks noChangeAspect="1"/>
          </p:cNvPicPr>
          <p:nvPr/>
        </p:nvPicPr>
        <p:blipFill>
          <a:blip r:embed="rId2"/>
          <a:stretch>
            <a:fillRect/>
          </a:stretch>
        </p:blipFill>
        <p:spPr>
          <a:xfrm>
            <a:off x="1219200" y="1219200"/>
            <a:ext cx="6343650" cy="3886200"/>
          </a:xfrm>
          <a:prstGeom prst="rect">
            <a:avLst/>
          </a:prstGeom>
        </p:spPr>
      </p:pic>
    </p:spTree>
    <p:extLst>
      <p:ext uri="{BB962C8B-B14F-4D97-AF65-F5344CB8AC3E}">
        <p14:creationId xmlns:p14="http://schemas.microsoft.com/office/powerpoint/2010/main" val="25854735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4B9B-939F-9F84-0523-92C6ED468531}"/>
              </a:ext>
            </a:extLst>
          </p:cNvPr>
          <p:cNvSpPr>
            <a:spLocks noGrp="1"/>
          </p:cNvSpPr>
          <p:nvPr>
            <p:ph type="title"/>
          </p:nvPr>
        </p:nvSpPr>
        <p:spPr/>
        <p:txBody>
          <a:bodyPr/>
          <a:lstStyle/>
          <a:p>
            <a:r>
              <a:rPr lang="en-IN" dirty="0" err="1"/>
              <a:t>ShiftRows</a:t>
            </a:r>
            <a:r>
              <a:rPr lang="en-IN" dirty="0"/>
              <a:t> Transformation</a:t>
            </a:r>
          </a:p>
        </p:txBody>
      </p:sp>
      <p:sp>
        <p:nvSpPr>
          <p:cNvPr id="3" name="Content Placeholder 2">
            <a:extLst>
              <a:ext uri="{FF2B5EF4-FFF2-40B4-BE49-F238E27FC236}">
                <a16:creationId xmlns:a16="http://schemas.microsoft.com/office/drawing/2014/main" id="{6BB3623F-E02C-4C3D-2473-35D755F1CD10}"/>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first row of State is not altered. For the second row, a 1-byte circular left shift is performed. For the third row, a 2-byte circular left shift is performed. For the fourth row, a 3-byte circular left shift is performed. The following is an example of </a:t>
            </a:r>
            <a:r>
              <a:rPr lang="en-US" sz="2400" dirty="0" err="1">
                <a:latin typeface="Times New Roman" panose="02020603050405020304" pitchFamily="18" charset="0"/>
                <a:cs typeface="Times New Roman" panose="02020603050405020304" pitchFamily="18" charset="0"/>
              </a:rPr>
              <a:t>ShiftRows</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D5BBF70-E9BF-2420-D6A9-F0609765D3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DADBDBB-14B4-C188-4EE4-50347AF2F754}"/>
              </a:ext>
            </a:extLst>
          </p:cNvPr>
          <p:cNvSpPr>
            <a:spLocks noGrp="1"/>
          </p:cNvSpPr>
          <p:nvPr>
            <p:ph type="sldNum" sz="quarter" idx="12"/>
          </p:nvPr>
        </p:nvSpPr>
        <p:spPr/>
        <p:txBody>
          <a:bodyPr/>
          <a:lstStyle/>
          <a:p>
            <a:fld id="{B6F15528-21DE-4FAA-801E-634DDDAF4B2B}" type="slidenum">
              <a:rPr lang="en-US" smtClean="0"/>
              <a:pPr/>
              <a:t>74</a:t>
            </a:fld>
            <a:endParaRPr lang="en-US"/>
          </a:p>
        </p:txBody>
      </p:sp>
      <p:pic>
        <p:nvPicPr>
          <p:cNvPr id="8" name="Picture 7">
            <a:extLst>
              <a:ext uri="{FF2B5EF4-FFF2-40B4-BE49-F238E27FC236}">
                <a16:creationId xmlns:a16="http://schemas.microsoft.com/office/drawing/2014/main" id="{73E62DF0-A28C-FAB2-A98D-2BD22D0340C7}"/>
              </a:ext>
            </a:extLst>
          </p:cNvPr>
          <p:cNvPicPr>
            <a:picLocks noChangeAspect="1"/>
          </p:cNvPicPr>
          <p:nvPr/>
        </p:nvPicPr>
        <p:blipFill>
          <a:blip r:embed="rId2"/>
          <a:stretch>
            <a:fillRect/>
          </a:stretch>
        </p:blipFill>
        <p:spPr>
          <a:xfrm>
            <a:off x="1219200" y="3276600"/>
            <a:ext cx="6172200" cy="2470638"/>
          </a:xfrm>
          <a:prstGeom prst="rect">
            <a:avLst/>
          </a:prstGeom>
        </p:spPr>
      </p:pic>
    </p:spTree>
    <p:extLst>
      <p:ext uri="{BB962C8B-B14F-4D97-AF65-F5344CB8AC3E}">
        <p14:creationId xmlns:p14="http://schemas.microsoft.com/office/powerpoint/2010/main" val="41911723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70006-9296-D796-022D-7DA4AFC94BB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B8166E8-27E0-6137-D0D7-5B199BFCAC41}"/>
              </a:ext>
            </a:extLst>
          </p:cNvPr>
          <p:cNvSpPr>
            <a:spLocks noGrp="1"/>
          </p:cNvSpPr>
          <p:nvPr>
            <p:ph idx="1"/>
          </p:nvPr>
        </p:nvSpPr>
        <p:spPr/>
        <p:txBody>
          <a:bodyPr/>
          <a:lstStyle/>
          <a:p>
            <a:pPr algn="just"/>
            <a:r>
              <a:rPr lang="en-US" sz="2800" dirty="0">
                <a:latin typeface="Times New Roman" panose="02020603050405020304" pitchFamily="18" charset="0"/>
                <a:cs typeface="Times New Roman" panose="02020603050405020304" pitchFamily="18" charset="0"/>
              </a:rPr>
              <a:t>The inverse shift row transformation, called </a:t>
            </a:r>
            <a:r>
              <a:rPr lang="en-US" sz="2800" dirty="0" err="1">
                <a:latin typeface="Times New Roman" panose="02020603050405020304" pitchFamily="18" charset="0"/>
                <a:cs typeface="Times New Roman" panose="02020603050405020304" pitchFamily="18" charset="0"/>
              </a:rPr>
              <a:t>InvShiftRows</a:t>
            </a:r>
            <a:r>
              <a:rPr lang="en-US" sz="2800" dirty="0">
                <a:latin typeface="Times New Roman" panose="02020603050405020304" pitchFamily="18" charset="0"/>
                <a:cs typeface="Times New Roman" panose="02020603050405020304" pitchFamily="18" charset="0"/>
              </a:rPr>
              <a:t>, performs the circular shifts in the opposite direction for each of the last three rows, with a 1-byte circular right shift for the second row, and so on.</a:t>
            </a:r>
            <a:endParaRPr lang="en-IN" sz="28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73FCF97-AA42-BC96-7A17-6852C6B0BC6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CBD1507-A4BC-F23B-8D41-1C89683841F4}"/>
              </a:ext>
            </a:extLst>
          </p:cNvPr>
          <p:cNvSpPr>
            <a:spLocks noGrp="1"/>
          </p:cNvSpPr>
          <p:nvPr>
            <p:ph type="sldNum" sz="quarter" idx="12"/>
          </p:nvPr>
        </p:nvSpPr>
        <p:spPr/>
        <p:txBody>
          <a:bodyPr/>
          <a:lstStyle/>
          <a:p>
            <a:fld id="{B6F15528-21DE-4FAA-801E-634DDDAF4B2B}" type="slidenum">
              <a:rPr lang="en-US" smtClean="0"/>
              <a:pPr/>
              <a:t>75</a:t>
            </a:fld>
            <a:endParaRPr lang="en-US"/>
          </a:p>
        </p:txBody>
      </p:sp>
      <p:pic>
        <p:nvPicPr>
          <p:cNvPr id="8" name="Picture 7">
            <a:extLst>
              <a:ext uri="{FF2B5EF4-FFF2-40B4-BE49-F238E27FC236}">
                <a16:creationId xmlns:a16="http://schemas.microsoft.com/office/drawing/2014/main" id="{97BAFED4-8211-92A2-4EA2-39733817B670}"/>
              </a:ext>
            </a:extLst>
          </p:cNvPr>
          <p:cNvPicPr>
            <a:picLocks noChangeAspect="1"/>
          </p:cNvPicPr>
          <p:nvPr/>
        </p:nvPicPr>
        <p:blipFill>
          <a:blip r:embed="rId2"/>
          <a:stretch>
            <a:fillRect/>
          </a:stretch>
        </p:blipFill>
        <p:spPr>
          <a:xfrm>
            <a:off x="1828800" y="3581400"/>
            <a:ext cx="5076825" cy="1981200"/>
          </a:xfrm>
          <a:prstGeom prst="rect">
            <a:avLst/>
          </a:prstGeom>
        </p:spPr>
      </p:pic>
    </p:spTree>
    <p:extLst>
      <p:ext uri="{BB962C8B-B14F-4D97-AF65-F5344CB8AC3E}">
        <p14:creationId xmlns:p14="http://schemas.microsoft.com/office/powerpoint/2010/main" val="20457660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759C7-D81C-7CD2-A054-A2CFCC768C71}"/>
              </a:ext>
            </a:extLst>
          </p:cNvPr>
          <p:cNvSpPr>
            <a:spLocks noGrp="1"/>
          </p:cNvSpPr>
          <p:nvPr>
            <p:ph type="title"/>
          </p:nvPr>
        </p:nvSpPr>
        <p:spPr/>
        <p:txBody>
          <a:bodyPr/>
          <a:lstStyle/>
          <a:p>
            <a:r>
              <a:rPr lang="en-IN" dirty="0" err="1"/>
              <a:t>MixColumns</a:t>
            </a:r>
            <a:r>
              <a:rPr lang="en-IN" dirty="0"/>
              <a:t> Transformation</a:t>
            </a:r>
          </a:p>
        </p:txBody>
      </p:sp>
      <p:sp>
        <p:nvSpPr>
          <p:cNvPr id="3" name="Content Placeholder 2">
            <a:extLst>
              <a:ext uri="{FF2B5EF4-FFF2-40B4-BE49-F238E27FC236}">
                <a16:creationId xmlns:a16="http://schemas.microsoft.com/office/drawing/2014/main" id="{8C87CB13-8BC2-F670-4810-0356C246BDC1}"/>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The forward mix column transformation, called </a:t>
            </a:r>
            <a:r>
              <a:rPr lang="en-US" sz="2400" dirty="0" err="1">
                <a:latin typeface="Times New Roman" panose="02020603050405020304" pitchFamily="18" charset="0"/>
                <a:cs typeface="Times New Roman" panose="02020603050405020304" pitchFamily="18" charset="0"/>
              </a:rPr>
              <a:t>MixColumns</a:t>
            </a:r>
            <a:r>
              <a:rPr lang="en-US" sz="2400" dirty="0">
                <a:latin typeface="Times New Roman" panose="02020603050405020304" pitchFamily="18" charset="0"/>
                <a:cs typeface="Times New Roman" panose="02020603050405020304" pitchFamily="18" charset="0"/>
              </a:rPr>
              <a:t>, operates on each column individually. Each byte of a column is mapped into a new value that is a function of all four bytes in that column. The transformation can be defined by the following matrix multiplication on State</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CDC0154-C65F-4FAC-BCEA-C5C57BAB4C9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5528C9-F388-7E41-453D-98F244DA1A3A}"/>
              </a:ext>
            </a:extLst>
          </p:cNvPr>
          <p:cNvSpPr>
            <a:spLocks noGrp="1"/>
          </p:cNvSpPr>
          <p:nvPr>
            <p:ph type="sldNum" sz="quarter" idx="12"/>
          </p:nvPr>
        </p:nvSpPr>
        <p:spPr/>
        <p:txBody>
          <a:bodyPr/>
          <a:lstStyle/>
          <a:p>
            <a:fld id="{B6F15528-21DE-4FAA-801E-634DDDAF4B2B}" type="slidenum">
              <a:rPr lang="en-US" smtClean="0"/>
              <a:pPr/>
              <a:t>76</a:t>
            </a:fld>
            <a:endParaRPr lang="en-US"/>
          </a:p>
        </p:txBody>
      </p:sp>
      <p:pic>
        <p:nvPicPr>
          <p:cNvPr id="7" name="Picture 6">
            <a:extLst>
              <a:ext uri="{FF2B5EF4-FFF2-40B4-BE49-F238E27FC236}">
                <a16:creationId xmlns:a16="http://schemas.microsoft.com/office/drawing/2014/main" id="{9150BB19-BC43-A91E-BD46-D09147979448}"/>
              </a:ext>
            </a:extLst>
          </p:cNvPr>
          <p:cNvPicPr>
            <a:picLocks noChangeAspect="1"/>
          </p:cNvPicPr>
          <p:nvPr/>
        </p:nvPicPr>
        <p:blipFill>
          <a:blip r:embed="rId2"/>
          <a:stretch>
            <a:fillRect/>
          </a:stretch>
        </p:blipFill>
        <p:spPr>
          <a:xfrm>
            <a:off x="457200" y="3809900"/>
            <a:ext cx="7620000" cy="2933700"/>
          </a:xfrm>
          <a:prstGeom prst="rect">
            <a:avLst/>
          </a:prstGeom>
        </p:spPr>
      </p:pic>
    </p:spTree>
    <p:extLst>
      <p:ext uri="{BB962C8B-B14F-4D97-AF65-F5344CB8AC3E}">
        <p14:creationId xmlns:p14="http://schemas.microsoft.com/office/powerpoint/2010/main" val="1784857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87BA-EA7B-27ED-DAF0-B50D0CD648E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5E002F0-DF07-EC57-405B-8F46EBB735CD}"/>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C9B73144-0EA1-13A9-C37B-BDBA99A37F6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282D68-6760-940C-74E3-31E335F8F37B}"/>
              </a:ext>
            </a:extLst>
          </p:cNvPr>
          <p:cNvSpPr>
            <a:spLocks noGrp="1"/>
          </p:cNvSpPr>
          <p:nvPr>
            <p:ph type="sldNum" sz="quarter" idx="12"/>
          </p:nvPr>
        </p:nvSpPr>
        <p:spPr/>
        <p:txBody>
          <a:bodyPr/>
          <a:lstStyle/>
          <a:p>
            <a:fld id="{B6F15528-21DE-4FAA-801E-634DDDAF4B2B}" type="slidenum">
              <a:rPr lang="en-US" smtClean="0"/>
              <a:pPr/>
              <a:t>77</a:t>
            </a:fld>
            <a:endParaRPr lang="en-US"/>
          </a:p>
        </p:txBody>
      </p:sp>
      <p:pic>
        <p:nvPicPr>
          <p:cNvPr id="7" name="Picture 6">
            <a:extLst>
              <a:ext uri="{FF2B5EF4-FFF2-40B4-BE49-F238E27FC236}">
                <a16:creationId xmlns:a16="http://schemas.microsoft.com/office/drawing/2014/main" id="{28798BCC-4F91-82FE-BED6-CADC2FE306AE}"/>
              </a:ext>
            </a:extLst>
          </p:cNvPr>
          <p:cNvPicPr>
            <a:picLocks noChangeAspect="1"/>
          </p:cNvPicPr>
          <p:nvPr/>
        </p:nvPicPr>
        <p:blipFill>
          <a:blip r:embed="rId2"/>
          <a:stretch>
            <a:fillRect/>
          </a:stretch>
        </p:blipFill>
        <p:spPr>
          <a:xfrm>
            <a:off x="457200" y="421186"/>
            <a:ext cx="8305800" cy="2333625"/>
          </a:xfrm>
          <a:prstGeom prst="rect">
            <a:avLst/>
          </a:prstGeom>
        </p:spPr>
      </p:pic>
      <p:pic>
        <p:nvPicPr>
          <p:cNvPr id="8" name="Picture 7">
            <a:extLst>
              <a:ext uri="{FF2B5EF4-FFF2-40B4-BE49-F238E27FC236}">
                <a16:creationId xmlns:a16="http://schemas.microsoft.com/office/drawing/2014/main" id="{954B278E-06EC-30D2-F016-F861D7D01514}"/>
              </a:ext>
            </a:extLst>
          </p:cNvPr>
          <p:cNvPicPr>
            <a:picLocks noChangeAspect="1"/>
          </p:cNvPicPr>
          <p:nvPr/>
        </p:nvPicPr>
        <p:blipFill>
          <a:blip r:embed="rId3"/>
          <a:stretch>
            <a:fillRect/>
          </a:stretch>
        </p:blipFill>
        <p:spPr>
          <a:xfrm>
            <a:off x="609600" y="2761014"/>
            <a:ext cx="8077200" cy="3067050"/>
          </a:xfrm>
          <a:prstGeom prst="rect">
            <a:avLst/>
          </a:prstGeom>
        </p:spPr>
      </p:pic>
    </p:spTree>
    <p:extLst>
      <p:ext uri="{BB962C8B-B14F-4D97-AF65-F5344CB8AC3E}">
        <p14:creationId xmlns:p14="http://schemas.microsoft.com/office/powerpoint/2010/main" val="3906367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926A-B018-26B4-FB14-5945B98D19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9C194F-776E-00F5-EAB2-3E1B11D20D78}"/>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2F508CA9-5D2E-F305-2844-9CF920F0D6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E56D1E1-3327-2DE4-0C01-74840D86BA07}"/>
              </a:ext>
            </a:extLst>
          </p:cNvPr>
          <p:cNvSpPr>
            <a:spLocks noGrp="1"/>
          </p:cNvSpPr>
          <p:nvPr>
            <p:ph type="sldNum" sz="quarter" idx="12"/>
          </p:nvPr>
        </p:nvSpPr>
        <p:spPr/>
        <p:txBody>
          <a:bodyPr/>
          <a:lstStyle/>
          <a:p>
            <a:fld id="{B6F15528-21DE-4FAA-801E-634DDDAF4B2B}" type="slidenum">
              <a:rPr lang="en-US" smtClean="0"/>
              <a:pPr/>
              <a:t>78</a:t>
            </a:fld>
            <a:endParaRPr lang="en-US"/>
          </a:p>
        </p:txBody>
      </p:sp>
      <p:pic>
        <p:nvPicPr>
          <p:cNvPr id="7" name="Picture 6">
            <a:extLst>
              <a:ext uri="{FF2B5EF4-FFF2-40B4-BE49-F238E27FC236}">
                <a16:creationId xmlns:a16="http://schemas.microsoft.com/office/drawing/2014/main" id="{12C11E26-8EE5-76AA-2F9F-9D7D8C1201FF}"/>
              </a:ext>
            </a:extLst>
          </p:cNvPr>
          <p:cNvPicPr>
            <a:picLocks noChangeAspect="1"/>
          </p:cNvPicPr>
          <p:nvPr/>
        </p:nvPicPr>
        <p:blipFill>
          <a:blip r:embed="rId2"/>
          <a:stretch>
            <a:fillRect/>
          </a:stretch>
        </p:blipFill>
        <p:spPr>
          <a:xfrm>
            <a:off x="457200" y="306877"/>
            <a:ext cx="8001000" cy="5484315"/>
          </a:xfrm>
          <a:prstGeom prst="rect">
            <a:avLst/>
          </a:prstGeom>
        </p:spPr>
      </p:pic>
    </p:spTree>
    <p:extLst>
      <p:ext uri="{BB962C8B-B14F-4D97-AF65-F5344CB8AC3E}">
        <p14:creationId xmlns:p14="http://schemas.microsoft.com/office/powerpoint/2010/main" val="3572594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30A89-66F1-CBE4-1950-F30C34E2840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ACF44FA-B55F-F804-61BB-4608D115E7B2}"/>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1B5A9837-DFAD-4FCA-3109-4F55BDCED0C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67907B6-CDD8-8632-3DBB-B7AEF9056ED9}"/>
              </a:ext>
            </a:extLst>
          </p:cNvPr>
          <p:cNvSpPr>
            <a:spLocks noGrp="1"/>
          </p:cNvSpPr>
          <p:nvPr>
            <p:ph type="sldNum" sz="quarter" idx="12"/>
          </p:nvPr>
        </p:nvSpPr>
        <p:spPr/>
        <p:txBody>
          <a:bodyPr/>
          <a:lstStyle/>
          <a:p>
            <a:fld id="{B6F15528-21DE-4FAA-801E-634DDDAF4B2B}" type="slidenum">
              <a:rPr lang="en-US" smtClean="0"/>
              <a:pPr/>
              <a:t>79</a:t>
            </a:fld>
            <a:endParaRPr lang="en-US"/>
          </a:p>
        </p:txBody>
      </p:sp>
      <p:pic>
        <p:nvPicPr>
          <p:cNvPr id="7" name="Picture 6">
            <a:extLst>
              <a:ext uri="{FF2B5EF4-FFF2-40B4-BE49-F238E27FC236}">
                <a16:creationId xmlns:a16="http://schemas.microsoft.com/office/drawing/2014/main" id="{C53D21D6-CA3B-47E0-4789-1A02BDEBE9EC}"/>
              </a:ext>
            </a:extLst>
          </p:cNvPr>
          <p:cNvPicPr>
            <a:picLocks noChangeAspect="1"/>
          </p:cNvPicPr>
          <p:nvPr/>
        </p:nvPicPr>
        <p:blipFill>
          <a:blip r:embed="rId2"/>
          <a:stretch>
            <a:fillRect/>
          </a:stretch>
        </p:blipFill>
        <p:spPr>
          <a:xfrm>
            <a:off x="457200" y="1110762"/>
            <a:ext cx="8229600" cy="2517342"/>
          </a:xfrm>
          <a:prstGeom prst="rect">
            <a:avLst/>
          </a:prstGeom>
        </p:spPr>
      </p:pic>
    </p:spTree>
    <p:extLst>
      <p:ext uri="{BB962C8B-B14F-4D97-AF65-F5344CB8AC3E}">
        <p14:creationId xmlns:p14="http://schemas.microsoft.com/office/powerpoint/2010/main" val="3043425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56D66-7491-154F-E5C3-2B93C08F14F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88CC2E4-85F5-B3AB-418E-E6DD39F80250}"/>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All rounds have the same structure. A </a:t>
            </a:r>
            <a:r>
              <a:rPr lang="en-US" sz="2400" b="1" dirty="0">
                <a:latin typeface="Times New Roman" panose="02020603050405020304" pitchFamily="18" charset="0"/>
                <a:cs typeface="Times New Roman" panose="02020603050405020304" pitchFamily="18" charset="0"/>
              </a:rPr>
              <a:t>substitution</a:t>
            </a:r>
            <a:r>
              <a:rPr lang="en-US" sz="2400" dirty="0">
                <a:latin typeface="Times New Roman" panose="02020603050405020304" pitchFamily="18" charset="0"/>
                <a:cs typeface="Times New Roman" panose="02020603050405020304" pitchFamily="18" charset="0"/>
              </a:rPr>
              <a:t> is performed on the left half of the data. </a:t>
            </a:r>
          </a:p>
          <a:p>
            <a:pPr algn="just"/>
            <a:r>
              <a:rPr lang="en-US" sz="2400" dirty="0">
                <a:latin typeface="Times New Roman" panose="02020603050405020304" pitchFamily="18" charset="0"/>
                <a:cs typeface="Times New Roman" panose="02020603050405020304" pitchFamily="18" charset="0"/>
              </a:rPr>
              <a:t>This is done by applying a round function </a:t>
            </a:r>
            <a:r>
              <a:rPr lang="en-US" sz="2400" b="1"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 to the right half of the data and then taking the </a:t>
            </a:r>
            <a:r>
              <a:rPr lang="en-US" sz="2400" b="1" dirty="0">
                <a:latin typeface="Times New Roman" panose="02020603050405020304" pitchFamily="18" charset="0"/>
                <a:cs typeface="Times New Roman" panose="02020603050405020304" pitchFamily="18" charset="0"/>
              </a:rPr>
              <a:t>exclusive-OR</a:t>
            </a:r>
            <a:r>
              <a:rPr lang="en-US" sz="2400" dirty="0">
                <a:latin typeface="Times New Roman" panose="02020603050405020304" pitchFamily="18" charset="0"/>
                <a:cs typeface="Times New Roman" panose="02020603050405020304" pitchFamily="18" charset="0"/>
              </a:rPr>
              <a:t> of the output of that function and the left half of the data. </a:t>
            </a:r>
          </a:p>
          <a:p>
            <a:pPr algn="just"/>
            <a:r>
              <a:rPr lang="en-US" sz="2400" dirty="0">
                <a:latin typeface="Times New Roman" panose="02020603050405020304" pitchFamily="18" charset="0"/>
                <a:cs typeface="Times New Roman" panose="02020603050405020304" pitchFamily="18" charset="0"/>
              </a:rPr>
              <a:t>The round function has the same general structure for each round </a:t>
            </a:r>
            <a:r>
              <a:rPr lang="en-IN" sz="2400" dirty="0">
                <a:latin typeface="Times New Roman" panose="02020603050405020304" pitchFamily="18" charset="0"/>
                <a:cs typeface="Times New Roman" panose="02020603050405020304" pitchFamily="18" charset="0"/>
              </a:rPr>
              <a:t>following this substitution, a </a:t>
            </a:r>
            <a:r>
              <a:rPr lang="en-US" sz="2400" b="1" dirty="0">
                <a:latin typeface="Times New Roman" panose="02020603050405020304" pitchFamily="18" charset="0"/>
                <a:cs typeface="Times New Roman" panose="02020603050405020304" pitchFamily="18" charset="0"/>
              </a:rPr>
              <a:t>permutation</a:t>
            </a:r>
            <a:r>
              <a:rPr lang="en-US" sz="2400" dirty="0">
                <a:latin typeface="Times New Roman" panose="02020603050405020304" pitchFamily="18" charset="0"/>
                <a:cs typeface="Times New Roman" panose="02020603050405020304" pitchFamily="18" charset="0"/>
              </a:rPr>
              <a:t> is performed that consists of the interchange of the two halves of the data. </a:t>
            </a:r>
          </a:p>
          <a:p>
            <a:pPr algn="just"/>
            <a:r>
              <a:rPr lang="en-US" sz="2400" dirty="0">
                <a:latin typeface="Times New Roman" panose="02020603050405020304" pitchFamily="18" charset="0"/>
                <a:cs typeface="Times New Roman" panose="02020603050405020304" pitchFamily="18" charset="0"/>
              </a:rPr>
              <a:t>This structure is a particular form of the substitution-permutation network (SPN) proposed by Shannon</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D137F11-5B1E-B61F-FDC8-719747F6CD76}"/>
              </a:ext>
            </a:extLst>
          </p:cNvPr>
          <p:cNvSpPr>
            <a:spLocks noGrp="1"/>
          </p:cNvSpPr>
          <p:nvPr>
            <p:ph type="ftr" sz="quarter" idx="11"/>
          </p:nvPr>
        </p:nvSpPr>
        <p:spPr/>
        <p:txBody>
          <a:bodyPr/>
          <a:lstStyle/>
          <a:p>
            <a:r>
              <a:rPr lang="en-US"/>
              <a:t>CSE-367 Data Visualization</a:t>
            </a:r>
          </a:p>
        </p:txBody>
      </p:sp>
      <p:sp>
        <p:nvSpPr>
          <p:cNvPr id="5" name="Slide Number Placeholder 4">
            <a:extLst>
              <a:ext uri="{FF2B5EF4-FFF2-40B4-BE49-F238E27FC236}">
                <a16:creationId xmlns:a16="http://schemas.microsoft.com/office/drawing/2014/main" id="{48FE40D6-2F4A-168A-BB6B-0973953E0FF4}"/>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9845387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B90B-BF8F-23B7-148D-A505ADD17CDD}"/>
              </a:ext>
            </a:extLst>
          </p:cNvPr>
          <p:cNvSpPr>
            <a:spLocks noGrp="1"/>
          </p:cNvSpPr>
          <p:nvPr>
            <p:ph type="title"/>
          </p:nvPr>
        </p:nvSpPr>
        <p:spPr/>
        <p:txBody>
          <a:bodyPr/>
          <a:lstStyle/>
          <a:p>
            <a:r>
              <a:rPr lang="en-IN" dirty="0" err="1"/>
              <a:t>AddRoundKey</a:t>
            </a:r>
            <a:r>
              <a:rPr lang="en-IN" dirty="0"/>
              <a:t> Transformation</a:t>
            </a:r>
          </a:p>
        </p:txBody>
      </p:sp>
      <p:sp>
        <p:nvSpPr>
          <p:cNvPr id="3" name="Content Placeholder 2">
            <a:extLst>
              <a:ext uri="{FF2B5EF4-FFF2-40B4-BE49-F238E27FC236}">
                <a16:creationId xmlns:a16="http://schemas.microsoft.com/office/drawing/2014/main" id="{59344294-9730-FCB0-B0B6-770CC7FDB8C3}"/>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FORWARD AND INVERSE TRANSFORMATIONS In the forward add round key transformation, called </a:t>
            </a:r>
            <a:r>
              <a:rPr lang="en-US" sz="2400" dirty="0" err="1">
                <a:latin typeface="Times New Roman" panose="02020603050405020304" pitchFamily="18" charset="0"/>
                <a:cs typeface="Times New Roman" panose="02020603050405020304" pitchFamily="18" charset="0"/>
              </a:rPr>
              <a:t>AddRoundKey</a:t>
            </a:r>
            <a:r>
              <a:rPr lang="en-US" sz="2400" dirty="0">
                <a:latin typeface="Times New Roman" panose="02020603050405020304" pitchFamily="18" charset="0"/>
                <a:cs typeface="Times New Roman" panose="02020603050405020304" pitchFamily="18" charset="0"/>
              </a:rPr>
              <a:t>, the 128 bits of State are bitwise XORed with the 128 bits of the round key. The following is an example of </a:t>
            </a:r>
            <a:r>
              <a:rPr lang="en-US" sz="2400" dirty="0" err="1">
                <a:latin typeface="Times New Roman" panose="02020603050405020304" pitchFamily="18" charset="0"/>
                <a:cs typeface="Times New Roman" panose="02020603050405020304" pitchFamily="18" charset="0"/>
              </a:rPr>
              <a:t>AddRoundKey</a:t>
            </a:r>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23CD2F4-80B4-631A-EA5A-B18A1E8C889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AC943B-F1BC-3DD1-FC06-554452FC20D1}"/>
              </a:ext>
            </a:extLst>
          </p:cNvPr>
          <p:cNvSpPr>
            <a:spLocks noGrp="1"/>
          </p:cNvSpPr>
          <p:nvPr>
            <p:ph type="sldNum" sz="quarter" idx="12"/>
          </p:nvPr>
        </p:nvSpPr>
        <p:spPr/>
        <p:txBody>
          <a:bodyPr/>
          <a:lstStyle/>
          <a:p>
            <a:fld id="{B6F15528-21DE-4FAA-801E-634DDDAF4B2B}" type="slidenum">
              <a:rPr lang="en-US" smtClean="0"/>
              <a:pPr/>
              <a:t>80</a:t>
            </a:fld>
            <a:endParaRPr lang="en-US"/>
          </a:p>
        </p:txBody>
      </p:sp>
      <p:pic>
        <p:nvPicPr>
          <p:cNvPr id="7" name="Picture 6">
            <a:extLst>
              <a:ext uri="{FF2B5EF4-FFF2-40B4-BE49-F238E27FC236}">
                <a16:creationId xmlns:a16="http://schemas.microsoft.com/office/drawing/2014/main" id="{1A16587E-3F25-6910-9017-867FEDCCD613}"/>
              </a:ext>
            </a:extLst>
          </p:cNvPr>
          <p:cNvPicPr>
            <a:picLocks noChangeAspect="1"/>
          </p:cNvPicPr>
          <p:nvPr/>
        </p:nvPicPr>
        <p:blipFill>
          <a:blip r:embed="rId2"/>
          <a:stretch>
            <a:fillRect/>
          </a:stretch>
        </p:blipFill>
        <p:spPr>
          <a:xfrm>
            <a:off x="1119187" y="2876550"/>
            <a:ext cx="6905625" cy="2228850"/>
          </a:xfrm>
          <a:prstGeom prst="rect">
            <a:avLst/>
          </a:prstGeom>
        </p:spPr>
      </p:pic>
    </p:spTree>
    <p:extLst>
      <p:ext uri="{BB962C8B-B14F-4D97-AF65-F5344CB8AC3E}">
        <p14:creationId xmlns:p14="http://schemas.microsoft.com/office/powerpoint/2010/main" val="3737521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243F-8668-B295-BA4A-A13E2D8C6FE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32BE626-24C8-A48F-5404-04BBB1126086}"/>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28E0242D-91E0-980E-D50C-DA50444A96C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EA4EED7-D40E-617E-0420-5D4C6642EC1C}"/>
              </a:ext>
            </a:extLst>
          </p:cNvPr>
          <p:cNvSpPr>
            <a:spLocks noGrp="1"/>
          </p:cNvSpPr>
          <p:nvPr>
            <p:ph type="sldNum" sz="quarter" idx="12"/>
          </p:nvPr>
        </p:nvSpPr>
        <p:spPr/>
        <p:txBody>
          <a:bodyPr/>
          <a:lstStyle/>
          <a:p>
            <a:fld id="{B6F15528-21DE-4FAA-801E-634DDDAF4B2B}" type="slidenum">
              <a:rPr lang="en-US" smtClean="0"/>
              <a:pPr/>
              <a:t>81</a:t>
            </a:fld>
            <a:endParaRPr lang="en-US"/>
          </a:p>
        </p:txBody>
      </p:sp>
      <p:pic>
        <p:nvPicPr>
          <p:cNvPr id="7" name="Picture 6">
            <a:extLst>
              <a:ext uri="{FF2B5EF4-FFF2-40B4-BE49-F238E27FC236}">
                <a16:creationId xmlns:a16="http://schemas.microsoft.com/office/drawing/2014/main" id="{F6E39573-34AE-C141-C843-471897DDCDDC}"/>
              </a:ext>
            </a:extLst>
          </p:cNvPr>
          <p:cNvPicPr>
            <a:picLocks noChangeAspect="1"/>
          </p:cNvPicPr>
          <p:nvPr/>
        </p:nvPicPr>
        <p:blipFill>
          <a:blip r:embed="rId2"/>
          <a:stretch>
            <a:fillRect/>
          </a:stretch>
        </p:blipFill>
        <p:spPr>
          <a:xfrm>
            <a:off x="0" y="0"/>
            <a:ext cx="9067800" cy="6858000"/>
          </a:xfrm>
          <a:prstGeom prst="rect">
            <a:avLst/>
          </a:prstGeom>
        </p:spPr>
      </p:pic>
    </p:spTree>
    <p:extLst>
      <p:ext uri="{BB962C8B-B14F-4D97-AF65-F5344CB8AC3E}">
        <p14:creationId xmlns:p14="http://schemas.microsoft.com/office/powerpoint/2010/main" val="1279051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C7B9A-6704-50A5-7123-6F2FF1FAD943}"/>
              </a:ext>
            </a:extLst>
          </p:cNvPr>
          <p:cNvSpPr>
            <a:spLocks noGrp="1"/>
          </p:cNvSpPr>
          <p:nvPr>
            <p:ph type="title"/>
          </p:nvPr>
        </p:nvSpPr>
        <p:spPr/>
        <p:txBody>
          <a:bodyPr/>
          <a:lstStyle/>
          <a:p>
            <a:r>
              <a:rPr lang="en-IN" dirty="0"/>
              <a:t>AES Key Expansion Algorithm</a:t>
            </a:r>
          </a:p>
        </p:txBody>
      </p:sp>
      <p:sp>
        <p:nvSpPr>
          <p:cNvPr id="3" name="Content Placeholder 2">
            <a:extLst>
              <a:ext uri="{FF2B5EF4-FFF2-40B4-BE49-F238E27FC236}">
                <a16:creationId xmlns:a16="http://schemas.microsoft.com/office/drawing/2014/main" id="{6A7D049E-5E2B-99EB-10A0-BC33837E67A8}"/>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AES key expansion algorithm takes as input a four-word (16-byte) key and produces a linear array of 44 words (176 bytes).</a:t>
            </a:r>
          </a:p>
          <a:p>
            <a:pPr algn="just"/>
            <a:r>
              <a:rPr lang="en-US" dirty="0">
                <a:latin typeface="Times New Roman" panose="02020603050405020304" pitchFamily="18" charset="0"/>
                <a:cs typeface="Times New Roman" panose="02020603050405020304" pitchFamily="18" charset="0"/>
              </a:rPr>
              <a:t>This is sufficient to provide a four-word round key for the initial </a:t>
            </a:r>
            <a:r>
              <a:rPr lang="en-US" dirty="0" err="1">
                <a:latin typeface="Times New Roman" panose="02020603050405020304" pitchFamily="18" charset="0"/>
                <a:cs typeface="Times New Roman" panose="02020603050405020304" pitchFamily="18" charset="0"/>
              </a:rPr>
              <a:t>AddRoundKey</a:t>
            </a:r>
            <a:r>
              <a:rPr lang="en-US" dirty="0">
                <a:latin typeface="Times New Roman" panose="02020603050405020304" pitchFamily="18" charset="0"/>
                <a:cs typeface="Times New Roman" panose="02020603050405020304" pitchFamily="18" charset="0"/>
              </a:rPr>
              <a:t> stage and each of the 10 rounds of the cipher</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DC6B034-C878-9A83-4734-376562D5079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316543-9F13-8C89-D099-8845214CAC43}"/>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26009021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AFB1-B333-B6C6-D3D1-0B5EC409075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08DAF9F-E690-4A5B-FA8E-086B6A07C577}"/>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A29D92FB-AB98-E300-F6EB-656CA595E6B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7D3F199-D852-EE9C-AB98-03C709FE2979}"/>
              </a:ext>
            </a:extLst>
          </p:cNvPr>
          <p:cNvSpPr>
            <a:spLocks noGrp="1"/>
          </p:cNvSpPr>
          <p:nvPr>
            <p:ph type="sldNum" sz="quarter" idx="12"/>
          </p:nvPr>
        </p:nvSpPr>
        <p:spPr/>
        <p:txBody>
          <a:bodyPr/>
          <a:lstStyle/>
          <a:p>
            <a:fld id="{B6F15528-21DE-4FAA-801E-634DDDAF4B2B}" type="slidenum">
              <a:rPr lang="en-US" smtClean="0"/>
              <a:pPr/>
              <a:t>83</a:t>
            </a:fld>
            <a:endParaRPr lang="en-US"/>
          </a:p>
        </p:txBody>
      </p:sp>
      <p:pic>
        <p:nvPicPr>
          <p:cNvPr id="7" name="Picture 6">
            <a:extLst>
              <a:ext uri="{FF2B5EF4-FFF2-40B4-BE49-F238E27FC236}">
                <a16:creationId xmlns:a16="http://schemas.microsoft.com/office/drawing/2014/main" id="{BBB563A6-0AA8-50B7-4B9C-B316D7DE7143}"/>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5022277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92436-ED26-C951-5ECE-4DCB6B3A9D93}"/>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The function g consists of the following subfunctions.  </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998A162-7EE2-BAA9-8054-B0606A732670}"/>
              </a:ext>
            </a:extLst>
          </p:cNvPr>
          <p:cNvSpPr>
            <a:spLocks noGrp="1"/>
          </p:cNvSpPr>
          <p:nvPr>
            <p:ph idx="1"/>
          </p:nvPr>
        </p:nvSpPr>
        <p:spPr/>
        <p:txBody>
          <a:bodyPr/>
          <a:lstStyle/>
          <a:p>
            <a:pPr marL="514350" indent="-514350" algn="just">
              <a:buFont typeface="+mj-lt"/>
              <a:buAutoNum type="arabicPeriod"/>
            </a:pPr>
            <a:r>
              <a:rPr lang="en-US" dirty="0" err="1">
                <a:latin typeface="Times New Roman" panose="02020603050405020304" pitchFamily="18" charset="0"/>
                <a:cs typeface="Times New Roman" panose="02020603050405020304" pitchFamily="18" charset="0"/>
              </a:rPr>
              <a:t>RootWord</a:t>
            </a:r>
            <a:r>
              <a:rPr lang="en-US" dirty="0">
                <a:latin typeface="Times New Roman" panose="02020603050405020304" pitchFamily="18" charset="0"/>
                <a:cs typeface="Times New Roman" panose="02020603050405020304" pitchFamily="18" charset="0"/>
              </a:rPr>
              <a:t> performs a one-byte circular left shift on a word. This means that an input word is transformed into .</a:t>
            </a:r>
          </a:p>
          <a:p>
            <a:pPr marL="514350" indent="-514350" algn="just">
              <a:buFont typeface="+mj-lt"/>
              <a:buAutoNum type="arabicPeriod"/>
            </a:pPr>
            <a:r>
              <a:rPr lang="en-US" dirty="0" err="1">
                <a:latin typeface="Times New Roman" panose="02020603050405020304" pitchFamily="18" charset="0"/>
                <a:cs typeface="Times New Roman" panose="02020603050405020304" pitchFamily="18" charset="0"/>
              </a:rPr>
              <a:t>SubWord</a:t>
            </a:r>
            <a:r>
              <a:rPr lang="en-US" dirty="0">
                <a:latin typeface="Times New Roman" panose="02020603050405020304" pitchFamily="18" charset="0"/>
                <a:cs typeface="Times New Roman" panose="02020603050405020304" pitchFamily="18" charset="0"/>
              </a:rPr>
              <a:t> performs a byte substitution on each byte of its input word, using the S-box</a:t>
            </a:r>
          </a:p>
          <a:p>
            <a:pPr marL="514350" indent="-514350" algn="just">
              <a:buFont typeface="+mj-lt"/>
              <a:buAutoNum type="arabicPeriod"/>
            </a:pPr>
            <a:r>
              <a:rPr lang="en-US" dirty="0">
                <a:latin typeface="Times New Roman" panose="02020603050405020304" pitchFamily="18" charset="0"/>
                <a:cs typeface="Times New Roman" panose="02020603050405020304" pitchFamily="18" charset="0"/>
              </a:rPr>
              <a:t>The result of steps 1 and 2 is XORed with a round constant</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EE3D365-B416-0AF6-C9F4-5336BD77AFE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8DCF1A6-68BF-6993-3941-C25F590C2AA4}"/>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39154925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64A5A-87F6-171A-737C-43E41295054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1A6DDA-A062-3A1C-9357-1DE3DD157E5F}"/>
              </a:ext>
            </a:extLst>
          </p:cNvPr>
          <p:cNvSpPr>
            <a:spLocks noGrp="1"/>
          </p:cNvSpPr>
          <p:nvPr>
            <p:ph idx="1"/>
          </p:nvPr>
        </p:nvSpPr>
        <p:spPr/>
        <p:txBody>
          <a:bodyPr/>
          <a:lstStyle/>
          <a:p>
            <a:pPr algn="just"/>
            <a:endParaRPr lang="en-IN" sz="24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BEF11029-54B7-A165-3A6F-92F850625F8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1581168-CE2A-3A7D-8CAC-246118A975EF}"/>
              </a:ext>
            </a:extLst>
          </p:cNvPr>
          <p:cNvSpPr>
            <a:spLocks noGrp="1"/>
          </p:cNvSpPr>
          <p:nvPr>
            <p:ph type="sldNum" sz="quarter" idx="12"/>
          </p:nvPr>
        </p:nvSpPr>
        <p:spPr/>
        <p:txBody>
          <a:bodyPr/>
          <a:lstStyle/>
          <a:p>
            <a:fld id="{B6F15528-21DE-4FAA-801E-634DDDAF4B2B}" type="slidenum">
              <a:rPr lang="en-US" smtClean="0"/>
              <a:pPr/>
              <a:t>85</a:t>
            </a:fld>
            <a:endParaRPr lang="en-US"/>
          </a:p>
        </p:txBody>
      </p:sp>
      <p:pic>
        <p:nvPicPr>
          <p:cNvPr id="7" name="Picture 6">
            <a:extLst>
              <a:ext uri="{FF2B5EF4-FFF2-40B4-BE49-F238E27FC236}">
                <a16:creationId xmlns:a16="http://schemas.microsoft.com/office/drawing/2014/main" id="{31C4222F-FD88-C4DB-5105-38B50CA493CC}"/>
              </a:ext>
            </a:extLst>
          </p:cNvPr>
          <p:cNvPicPr>
            <a:picLocks noChangeAspect="1"/>
          </p:cNvPicPr>
          <p:nvPr/>
        </p:nvPicPr>
        <p:blipFill>
          <a:blip r:embed="rId2"/>
          <a:stretch>
            <a:fillRect/>
          </a:stretch>
        </p:blipFill>
        <p:spPr>
          <a:xfrm>
            <a:off x="457200" y="1110762"/>
            <a:ext cx="8229600" cy="3494575"/>
          </a:xfrm>
          <a:prstGeom prst="rect">
            <a:avLst/>
          </a:prstGeom>
        </p:spPr>
      </p:pic>
    </p:spTree>
    <p:extLst>
      <p:ext uri="{BB962C8B-B14F-4D97-AF65-F5344CB8AC3E}">
        <p14:creationId xmlns:p14="http://schemas.microsoft.com/office/powerpoint/2010/main" val="28012853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66092-AC4B-A5D7-BB77-CF57514E04CF}"/>
              </a:ext>
            </a:extLst>
          </p:cNvPr>
          <p:cNvSpPr>
            <a:spLocks noGrp="1"/>
          </p:cNvSpPr>
          <p:nvPr>
            <p:ph type="title"/>
          </p:nvPr>
        </p:nvSpPr>
        <p:spPr/>
        <p:txBody>
          <a:bodyPr/>
          <a:lstStyle/>
          <a:p>
            <a:r>
              <a:rPr lang="en-IN" dirty="0"/>
              <a:t>MODULAR ARITHMETIC</a:t>
            </a:r>
          </a:p>
        </p:txBody>
      </p:sp>
      <p:sp>
        <p:nvSpPr>
          <p:cNvPr id="3" name="Content Placeholder 2">
            <a:extLst>
              <a:ext uri="{FF2B5EF4-FFF2-40B4-BE49-F238E27FC236}">
                <a16:creationId xmlns:a16="http://schemas.microsoft.com/office/drawing/2014/main" id="{95920EFC-C5F2-6396-5A2E-C106C14662AC}"/>
              </a:ext>
            </a:extLst>
          </p:cNvPr>
          <p:cNvSpPr>
            <a:spLocks noGrp="1"/>
          </p:cNvSpPr>
          <p:nvPr>
            <p:ph idx="1"/>
          </p:nvPr>
        </p:nvSpPr>
        <p:spPr/>
        <p:txBody>
          <a:bodyPr/>
          <a:lstStyle/>
          <a:p>
            <a:pPr marL="0" indent="0" algn="just">
              <a:buNone/>
            </a:pPr>
            <a:r>
              <a:rPr lang="en-IN" b="1" dirty="0">
                <a:latin typeface="Times New Roman" panose="02020603050405020304" pitchFamily="18" charset="0"/>
                <a:cs typeface="Times New Roman" panose="02020603050405020304" pitchFamily="18" charset="0"/>
              </a:rPr>
              <a:t>The Modulus</a:t>
            </a:r>
          </a:p>
          <a:p>
            <a:pPr algn="just"/>
            <a:r>
              <a:rPr lang="en-US" dirty="0">
                <a:latin typeface="Times New Roman" panose="02020603050405020304" pitchFamily="18" charset="0"/>
                <a:cs typeface="Times New Roman" panose="02020603050405020304" pitchFamily="18" charset="0"/>
              </a:rPr>
              <a:t>If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is an integer and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is a positive integer, we define </a:t>
            </a:r>
            <a:r>
              <a:rPr lang="en-US" b="1" dirty="0">
                <a:latin typeface="Times New Roman" panose="02020603050405020304" pitchFamily="18" charset="0"/>
                <a:cs typeface="Times New Roman" panose="02020603050405020304" pitchFamily="18" charset="0"/>
              </a:rPr>
              <a:t>a mod n </a:t>
            </a:r>
            <a:r>
              <a:rPr lang="en-US" dirty="0">
                <a:latin typeface="Times New Roman" panose="02020603050405020304" pitchFamily="18" charset="0"/>
                <a:cs typeface="Times New Roman" panose="02020603050405020304" pitchFamily="18" charset="0"/>
              </a:rPr>
              <a:t>to be the remainder when </a:t>
            </a:r>
            <a:r>
              <a:rPr lang="en-US" b="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is divided by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The integer </a:t>
            </a:r>
            <a:r>
              <a:rPr lang="en-US" b="1" dirty="0">
                <a:latin typeface="Times New Roman" panose="02020603050405020304" pitchFamily="18" charset="0"/>
                <a:cs typeface="Times New Roman" panose="02020603050405020304" pitchFamily="18" charset="0"/>
              </a:rPr>
              <a:t>n</a:t>
            </a:r>
            <a:r>
              <a:rPr lang="en-US" dirty="0">
                <a:latin typeface="Times New Roman" panose="02020603050405020304" pitchFamily="18" charset="0"/>
                <a:cs typeface="Times New Roman" panose="02020603050405020304" pitchFamily="18" charset="0"/>
              </a:rPr>
              <a:t> is called the modulus. Thus, for any integer , we can rewrite Equation</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0B57CAF-0477-FF7F-25FE-D4DBD8957555}"/>
              </a:ext>
            </a:extLst>
          </p:cNvPr>
          <p:cNvSpPr>
            <a:spLocks noGrp="1"/>
          </p:cNvSpPr>
          <p:nvPr>
            <p:ph type="ftr" sz="quarter" idx="11"/>
          </p:nvPr>
        </p:nvSpPr>
        <p:spPr>
          <a:xfrm>
            <a:off x="3124200" y="6468092"/>
            <a:ext cx="2895600" cy="365125"/>
          </a:xfrm>
        </p:spPr>
        <p:txBody>
          <a:bodyPr/>
          <a:lstStyle/>
          <a:p>
            <a:endParaRPr lang="en-US" dirty="0"/>
          </a:p>
        </p:txBody>
      </p:sp>
      <p:sp>
        <p:nvSpPr>
          <p:cNvPr id="5" name="Slide Number Placeholder 4">
            <a:extLst>
              <a:ext uri="{FF2B5EF4-FFF2-40B4-BE49-F238E27FC236}">
                <a16:creationId xmlns:a16="http://schemas.microsoft.com/office/drawing/2014/main" id="{D9621194-7CCC-AF68-9E2E-74A239BFF1DC}"/>
              </a:ext>
            </a:extLst>
          </p:cNvPr>
          <p:cNvSpPr>
            <a:spLocks noGrp="1"/>
          </p:cNvSpPr>
          <p:nvPr>
            <p:ph type="sldNum" sz="quarter" idx="12"/>
          </p:nvPr>
        </p:nvSpPr>
        <p:spPr/>
        <p:txBody>
          <a:bodyPr/>
          <a:lstStyle/>
          <a:p>
            <a:fld id="{B6F15528-21DE-4FAA-801E-634DDDAF4B2B}" type="slidenum">
              <a:rPr lang="en-US" smtClean="0"/>
              <a:pPr/>
              <a:t>86</a:t>
            </a:fld>
            <a:endParaRPr lang="en-US"/>
          </a:p>
        </p:txBody>
      </p:sp>
      <p:pic>
        <p:nvPicPr>
          <p:cNvPr id="7" name="Picture 6">
            <a:extLst>
              <a:ext uri="{FF2B5EF4-FFF2-40B4-BE49-F238E27FC236}">
                <a16:creationId xmlns:a16="http://schemas.microsoft.com/office/drawing/2014/main" id="{655DFA23-23AB-E3B5-A6A3-229E08F8AD52}"/>
              </a:ext>
            </a:extLst>
          </p:cNvPr>
          <p:cNvPicPr>
            <a:picLocks noChangeAspect="1"/>
          </p:cNvPicPr>
          <p:nvPr/>
        </p:nvPicPr>
        <p:blipFill>
          <a:blip r:embed="rId2"/>
          <a:stretch>
            <a:fillRect/>
          </a:stretch>
        </p:blipFill>
        <p:spPr>
          <a:xfrm>
            <a:off x="1381432" y="4433480"/>
            <a:ext cx="5181600" cy="2209800"/>
          </a:xfrm>
          <a:prstGeom prst="rect">
            <a:avLst/>
          </a:prstGeom>
        </p:spPr>
      </p:pic>
    </p:spTree>
    <p:extLst>
      <p:ext uri="{BB962C8B-B14F-4D97-AF65-F5344CB8AC3E}">
        <p14:creationId xmlns:p14="http://schemas.microsoft.com/office/powerpoint/2010/main" val="17118253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B247B-AB0B-B409-142A-8451E6897A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F46CA5-7547-1F30-96C2-5166B4469083}"/>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723C5750-484D-CE0D-7EC3-1DB04C61089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B4E1AB-3376-F657-ECEC-35AA60749D2F}"/>
              </a:ext>
            </a:extLst>
          </p:cNvPr>
          <p:cNvSpPr>
            <a:spLocks noGrp="1"/>
          </p:cNvSpPr>
          <p:nvPr>
            <p:ph type="sldNum" sz="quarter" idx="12"/>
          </p:nvPr>
        </p:nvSpPr>
        <p:spPr/>
        <p:txBody>
          <a:bodyPr/>
          <a:lstStyle/>
          <a:p>
            <a:fld id="{B6F15528-21DE-4FAA-801E-634DDDAF4B2B}" type="slidenum">
              <a:rPr lang="en-US" smtClean="0"/>
              <a:pPr/>
              <a:t>87</a:t>
            </a:fld>
            <a:endParaRPr lang="en-US"/>
          </a:p>
        </p:txBody>
      </p:sp>
      <p:pic>
        <p:nvPicPr>
          <p:cNvPr id="7" name="Picture 6">
            <a:extLst>
              <a:ext uri="{FF2B5EF4-FFF2-40B4-BE49-F238E27FC236}">
                <a16:creationId xmlns:a16="http://schemas.microsoft.com/office/drawing/2014/main" id="{A98210BE-BC14-D896-09DB-6BFA41D899F9}"/>
              </a:ext>
            </a:extLst>
          </p:cNvPr>
          <p:cNvPicPr>
            <a:picLocks noChangeAspect="1"/>
          </p:cNvPicPr>
          <p:nvPr/>
        </p:nvPicPr>
        <p:blipFill>
          <a:blip r:embed="rId2"/>
          <a:stretch>
            <a:fillRect/>
          </a:stretch>
        </p:blipFill>
        <p:spPr>
          <a:xfrm>
            <a:off x="390525" y="306878"/>
            <a:ext cx="8362950" cy="5484315"/>
          </a:xfrm>
          <a:prstGeom prst="rect">
            <a:avLst/>
          </a:prstGeom>
        </p:spPr>
      </p:pic>
    </p:spTree>
    <p:extLst>
      <p:ext uri="{BB962C8B-B14F-4D97-AF65-F5344CB8AC3E}">
        <p14:creationId xmlns:p14="http://schemas.microsoft.com/office/powerpoint/2010/main" val="627754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82AB-1E0F-CA2C-D242-20075559654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22C2942-7CF6-1A91-9782-5CE19305C0D8}"/>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5B3B0244-70E6-F4CC-048B-4D6083311FE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52CCED-E6BD-9AD5-CF1C-CC926C74DAFE}"/>
              </a:ext>
            </a:extLst>
          </p:cNvPr>
          <p:cNvSpPr>
            <a:spLocks noGrp="1"/>
          </p:cNvSpPr>
          <p:nvPr>
            <p:ph type="sldNum" sz="quarter" idx="12"/>
          </p:nvPr>
        </p:nvSpPr>
        <p:spPr/>
        <p:txBody>
          <a:bodyPr/>
          <a:lstStyle/>
          <a:p>
            <a:fld id="{B6F15528-21DE-4FAA-801E-634DDDAF4B2B}" type="slidenum">
              <a:rPr lang="en-US" smtClean="0"/>
              <a:pPr/>
              <a:t>88</a:t>
            </a:fld>
            <a:endParaRPr lang="en-US"/>
          </a:p>
        </p:txBody>
      </p:sp>
      <p:pic>
        <p:nvPicPr>
          <p:cNvPr id="7" name="Picture 6">
            <a:extLst>
              <a:ext uri="{FF2B5EF4-FFF2-40B4-BE49-F238E27FC236}">
                <a16:creationId xmlns:a16="http://schemas.microsoft.com/office/drawing/2014/main" id="{B73E3CB8-B243-20F7-26B5-F982288B55A1}"/>
              </a:ext>
            </a:extLst>
          </p:cNvPr>
          <p:cNvPicPr>
            <a:picLocks noChangeAspect="1"/>
          </p:cNvPicPr>
          <p:nvPr/>
        </p:nvPicPr>
        <p:blipFill>
          <a:blip r:embed="rId2"/>
          <a:stretch>
            <a:fillRect/>
          </a:stretch>
        </p:blipFill>
        <p:spPr>
          <a:xfrm>
            <a:off x="661987" y="1143000"/>
            <a:ext cx="7820025" cy="3581400"/>
          </a:xfrm>
          <a:prstGeom prst="rect">
            <a:avLst/>
          </a:prstGeom>
        </p:spPr>
      </p:pic>
    </p:spTree>
    <p:extLst>
      <p:ext uri="{BB962C8B-B14F-4D97-AF65-F5344CB8AC3E}">
        <p14:creationId xmlns:p14="http://schemas.microsoft.com/office/powerpoint/2010/main" val="8620405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B7C7A-762B-83DB-E66A-5293E99080B6}"/>
              </a:ext>
            </a:extLst>
          </p:cNvPr>
          <p:cNvSpPr>
            <a:spLocks noGrp="1"/>
          </p:cNvSpPr>
          <p:nvPr>
            <p:ph type="title"/>
          </p:nvPr>
        </p:nvSpPr>
        <p:spPr/>
        <p:txBody>
          <a:bodyPr/>
          <a:lstStyle/>
          <a:p>
            <a:r>
              <a:rPr lang="en-IN" dirty="0"/>
              <a:t>Modular Arithmetic Operations</a:t>
            </a:r>
          </a:p>
        </p:txBody>
      </p:sp>
      <p:sp>
        <p:nvSpPr>
          <p:cNvPr id="3" name="Content Placeholder 2">
            <a:extLst>
              <a:ext uri="{FF2B5EF4-FFF2-40B4-BE49-F238E27FC236}">
                <a16:creationId xmlns:a16="http://schemas.microsoft.com/office/drawing/2014/main" id="{1F920961-7005-3EDC-D6ED-AF8388EFF5B0}"/>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8CB99AD8-603E-D141-51AD-97BBC90708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45E5BB-9566-6507-4081-E3171C2ACF31}"/>
              </a:ext>
            </a:extLst>
          </p:cNvPr>
          <p:cNvSpPr>
            <a:spLocks noGrp="1"/>
          </p:cNvSpPr>
          <p:nvPr>
            <p:ph type="sldNum" sz="quarter" idx="12"/>
          </p:nvPr>
        </p:nvSpPr>
        <p:spPr/>
        <p:txBody>
          <a:bodyPr/>
          <a:lstStyle/>
          <a:p>
            <a:fld id="{B6F15528-21DE-4FAA-801E-634DDDAF4B2B}" type="slidenum">
              <a:rPr lang="en-US" smtClean="0"/>
              <a:pPr/>
              <a:t>89</a:t>
            </a:fld>
            <a:endParaRPr lang="en-US"/>
          </a:p>
        </p:txBody>
      </p:sp>
      <p:pic>
        <p:nvPicPr>
          <p:cNvPr id="7" name="Picture 6">
            <a:extLst>
              <a:ext uri="{FF2B5EF4-FFF2-40B4-BE49-F238E27FC236}">
                <a16:creationId xmlns:a16="http://schemas.microsoft.com/office/drawing/2014/main" id="{B6A14A33-1F74-0970-000A-02F01FE315FC}"/>
              </a:ext>
            </a:extLst>
          </p:cNvPr>
          <p:cNvPicPr>
            <a:picLocks noChangeAspect="1"/>
          </p:cNvPicPr>
          <p:nvPr/>
        </p:nvPicPr>
        <p:blipFill>
          <a:blip r:embed="rId2"/>
          <a:stretch>
            <a:fillRect/>
          </a:stretch>
        </p:blipFill>
        <p:spPr>
          <a:xfrm>
            <a:off x="0" y="1143000"/>
            <a:ext cx="8991600" cy="5715000"/>
          </a:xfrm>
          <a:prstGeom prst="rect">
            <a:avLst/>
          </a:prstGeom>
        </p:spPr>
      </p:pic>
    </p:spTree>
    <p:extLst>
      <p:ext uri="{BB962C8B-B14F-4D97-AF65-F5344CB8AC3E}">
        <p14:creationId xmlns:p14="http://schemas.microsoft.com/office/powerpoint/2010/main" val="3097398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5703FA-A65C-5492-0EE4-50B55074254B}"/>
              </a:ext>
            </a:extLst>
          </p:cNvPr>
          <p:cNvSpPr>
            <a:spLocks noGrp="1"/>
          </p:cNvSpPr>
          <p:nvPr>
            <p:ph type="title"/>
          </p:nvPr>
        </p:nvSpPr>
        <p:spPr>
          <a:xfrm>
            <a:off x="457200" y="152400"/>
            <a:ext cx="8229600" cy="381000"/>
          </a:xfrm>
        </p:spPr>
        <p:txBody>
          <a:bodyPr/>
          <a:lstStyle/>
          <a:p>
            <a:r>
              <a:rPr lang="en-US" dirty="0">
                <a:latin typeface="Times New Roman" panose="02020603050405020304" pitchFamily="18" charset="0"/>
                <a:cs typeface="Times New Roman" panose="02020603050405020304" pitchFamily="18" charset="0"/>
              </a:rPr>
              <a:t>Feistel Encryption and Decryption (16 rounds)</a:t>
            </a:r>
            <a:endParaRPr lang="en-IN" dirty="0">
              <a:latin typeface="Times New Roman" panose="02020603050405020304" pitchFamily="18" charset="0"/>
              <a:cs typeface="Times New Roman" panose="02020603050405020304" pitchFamily="18" charset="0"/>
            </a:endParaRPr>
          </a:p>
        </p:txBody>
      </p:sp>
      <p:pic>
        <p:nvPicPr>
          <p:cNvPr id="9" name="Picture 5">
            <a:extLst>
              <a:ext uri="{FF2B5EF4-FFF2-40B4-BE49-F238E27FC236}">
                <a16:creationId xmlns:a16="http://schemas.microsoft.com/office/drawing/2014/main" id="{1938BBB3-DFD6-0CA8-FA19-DF34448DAD5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1996" y="3451217"/>
            <a:ext cx="8" cy="15"/>
          </a:xfrm>
          <a:prstGeom prst="rect">
            <a:avLst/>
          </a:prstGeom>
          <a:noFill/>
          <a:ln>
            <a:noFill/>
          </a:ln>
          <a:effectLst/>
          <a:extLst>
            <a:ext uri="{909E8E84-426E-40DD-AFC4-6F175D3DCCD1}">
              <a14:hiddenFill xmlns:a14="http://schemas.microsoft.com/office/drawing/2010/main">
                <a:solidFill>
                  <a:schemeClr val="accent1">
                    <a:alpha val="7000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495B8326-F95E-3CD8-5264-0D76B78DD555}"/>
              </a:ext>
            </a:extLst>
          </p:cNvPr>
          <p:cNvPicPr>
            <a:picLocks noChangeAspect="1"/>
          </p:cNvPicPr>
          <p:nvPr/>
        </p:nvPicPr>
        <p:blipFill>
          <a:blip r:embed="rId3"/>
          <a:stretch>
            <a:fillRect/>
          </a:stretch>
        </p:blipFill>
        <p:spPr>
          <a:xfrm>
            <a:off x="533400" y="533400"/>
            <a:ext cx="7467600" cy="6324600"/>
          </a:xfrm>
          <a:prstGeom prst="rect">
            <a:avLst/>
          </a:prstGeom>
        </p:spPr>
      </p:pic>
    </p:spTree>
    <p:extLst>
      <p:ext uri="{BB962C8B-B14F-4D97-AF65-F5344CB8AC3E}">
        <p14:creationId xmlns:p14="http://schemas.microsoft.com/office/powerpoint/2010/main" val="12327900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DB58C-3759-398A-9699-80C390483E0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7019BE2-6479-948D-AC6E-03409C2AFBB2}"/>
              </a:ext>
            </a:extLst>
          </p:cNvPr>
          <p:cNvSpPr>
            <a:spLocks noGrp="1"/>
          </p:cNvSpPr>
          <p:nvPr>
            <p:ph idx="1"/>
          </p:nvPr>
        </p:nvSpPr>
        <p:spPr/>
        <p:txBody>
          <a:bodyPr/>
          <a:lstStyle/>
          <a:p>
            <a:endParaRPr lang="en-IN" dirty="0"/>
          </a:p>
        </p:txBody>
      </p:sp>
      <p:sp>
        <p:nvSpPr>
          <p:cNvPr id="4" name="Footer Placeholder 3">
            <a:extLst>
              <a:ext uri="{FF2B5EF4-FFF2-40B4-BE49-F238E27FC236}">
                <a16:creationId xmlns:a16="http://schemas.microsoft.com/office/drawing/2014/main" id="{1CD917A3-E990-58FA-47CE-819812A54B5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D54C5D0-EC29-3B39-C251-CE3EA5E98704}"/>
              </a:ext>
            </a:extLst>
          </p:cNvPr>
          <p:cNvSpPr>
            <a:spLocks noGrp="1"/>
          </p:cNvSpPr>
          <p:nvPr>
            <p:ph type="sldNum" sz="quarter" idx="12"/>
          </p:nvPr>
        </p:nvSpPr>
        <p:spPr/>
        <p:txBody>
          <a:bodyPr/>
          <a:lstStyle/>
          <a:p>
            <a:fld id="{B6F15528-21DE-4FAA-801E-634DDDAF4B2B}" type="slidenum">
              <a:rPr lang="en-US" smtClean="0"/>
              <a:pPr/>
              <a:t>90</a:t>
            </a:fld>
            <a:endParaRPr lang="en-US"/>
          </a:p>
        </p:txBody>
      </p:sp>
      <p:pic>
        <p:nvPicPr>
          <p:cNvPr id="9" name="Picture 8">
            <a:extLst>
              <a:ext uri="{FF2B5EF4-FFF2-40B4-BE49-F238E27FC236}">
                <a16:creationId xmlns:a16="http://schemas.microsoft.com/office/drawing/2014/main" id="{B942D9AB-E0CC-BFE0-E87B-8984479071D3}"/>
              </a:ext>
            </a:extLst>
          </p:cNvPr>
          <p:cNvPicPr>
            <a:picLocks noChangeAspect="1"/>
          </p:cNvPicPr>
          <p:nvPr/>
        </p:nvPicPr>
        <p:blipFill>
          <a:blip r:embed="rId2"/>
          <a:stretch>
            <a:fillRect/>
          </a:stretch>
        </p:blipFill>
        <p:spPr>
          <a:xfrm>
            <a:off x="1828800" y="1371600"/>
            <a:ext cx="5019675" cy="3124200"/>
          </a:xfrm>
          <a:prstGeom prst="rect">
            <a:avLst/>
          </a:prstGeom>
        </p:spPr>
      </p:pic>
    </p:spTree>
    <p:extLst>
      <p:ext uri="{BB962C8B-B14F-4D97-AF65-F5344CB8AC3E}">
        <p14:creationId xmlns:p14="http://schemas.microsoft.com/office/powerpoint/2010/main" val="8651758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E1891-6358-6545-6037-6858E821253F}"/>
              </a:ext>
            </a:extLst>
          </p:cNvPr>
          <p:cNvSpPr>
            <a:spLocks noGrp="1"/>
          </p:cNvSpPr>
          <p:nvPr>
            <p:ph type="title"/>
          </p:nvPr>
        </p:nvSpPr>
        <p:spPr/>
        <p:txBody>
          <a:bodyPr/>
          <a:lstStyle/>
          <a:p>
            <a:r>
              <a:rPr lang="en-IN" dirty="0"/>
              <a:t>Properties of Modular Arithmetic</a:t>
            </a:r>
          </a:p>
        </p:txBody>
      </p:sp>
      <p:sp>
        <p:nvSpPr>
          <p:cNvPr id="3" name="Content Placeholder 2">
            <a:extLst>
              <a:ext uri="{FF2B5EF4-FFF2-40B4-BE49-F238E27FC236}">
                <a16:creationId xmlns:a16="http://schemas.microsoft.com/office/drawing/2014/main" id="{42A6CCEB-BE85-2151-CAB9-D723AEA000CB}"/>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A0E13EE7-F553-1C6B-E826-6DFA3BBC41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1CC27C-12AE-9C2E-D316-10CCFF32E794}"/>
              </a:ext>
            </a:extLst>
          </p:cNvPr>
          <p:cNvSpPr>
            <a:spLocks noGrp="1"/>
          </p:cNvSpPr>
          <p:nvPr>
            <p:ph type="sldNum" sz="quarter" idx="12"/>
          </p:nvPr>
        </p:nvSpPr>
        <p:spPr/>
        <p:txBody>
          <a:bodyPr/>
          <a:lstStyle/>
          <a:p>
            <a:fld id="{B6F15528-21DE-4FAA-801E-634DDDAF4B2B}" type="slidenum">
              <a:rPr lang="en-US" smtClean="0"/>
              <a:pPr/>
              <a:t>91</a:t>
            </a:fld>
            <a:endParaRPr lang="en-US"/>
          </a:p>
        </p:txBody>
      </p:sp>
      <p:pic>
        <p:nvPicPr>
          <p:cNvPr id="7" name="Picture 6">
            <a:extLst>
              <a:ext uri="{FF2B5EF4-FFF2-40B4-BE49-F238E27FC236}">
                <a16:creationId xmlns:a16="http://schemas.microsoft.com/office/drawing/2014/main" id="{31874999-F04A-4A31-FBE3-724599A8F78C}"/>
              </a:ext>
            </a:extLst>
          </p:cNvPr>
          <p:cNvPicPr>
            <a:picLocks noChangeAspect="1"/>
          </p:cNvPicPr>
          <p:nvPr/>
        </p:nvPicPr>
        <p:blipFill>
          <a:blip r:embed="rId2"/>
          <a:stretch>
            <a:fillRect/>
          </a:stretch>
        </p:blipFill>
        <p:spPr>
          <a:xfrm>
            <a:off x="457200" y="1219200"/>
            <a:ext cx="8225629" cy="3733800"/>
          </a:xfrm>
          <a:prstGeom prst="rect">
            <a:avLst/>
          </a:prstGeom>
        </p:spPr>
      </p:pic>
      <p:pic>
        <p:nvPicPr>
          <p:cNvPr id="9" name="Picture 8">
            <a:extLst>
              <a:ext uri="{FF2B5EF4-FFF2-40B4-BE49-F238E27FC236}">
                <a16:creationId xmlns:a16="http://schemas.microsoft.com/office/drawing/2014/main" id="{9808182D-E64D-F704-94F4-F129632C66DD}"/>
              </a:ext>
            </a:extLst>
          </p:cNvPr>
          <p:cNvPicPr>
            <a:picLocks noChangeAspect="1"/>
          </p:cNvPicPr>
          <p:nvPr/>
        </p:nvPicPr>
        <p:blipFill>
          <a:blip r:embed="rId3"/>
          <a:stretch>
            <a:fillRect/>
          </a:stretch>
        </p:blipFill>
        <p:spPr>
          <a:xfrm>
            <a:off x="1676400" y="4648200"/>
            <a:ext cx="5057775" cy="2042013"/>
          </a:xfrm>
          <a:prstGeom prst="rect">
            <a:avLst/>
          </a:prstGeom>
        </p:spPr>
      </p:pic>
    </p:spTree>
    <p:extLst>
      <p:ext uri="{BB962C8B-B14F-4D97-AF65-F5344CB8AC3E}">
        <p14:creationId xmlns:p14="http://schemas.microsoft.com/office/powerpoint/2010/main" val="9529206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D029-5147-FDFA-C0F5-DFB8FDA34A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F7BBC50-654B-5843-4A84-1E42BBC199A3}"/>
              </a:ext>
            </a:extLst>
          </p:cNvPr>
          <p:cNvSpPr>
            <a:spLocks noGrp="1"/>
          </p:cNvSpPr>
          <p:nvPr>
            <p:ph idx="1"/>
          </p:nvPr>
        </p:nvSpPr>
        <p:spPr/>
        <p:txBody>
          <a:bodyPr/>
          <a:lstStyle/>
          <a:p>
            <a:pPr algn="just"/>
            <a:r>
              <a:rPr lang="en-US" sz="2400" dirty="0">
                <a:latin typeface="Times New Roman" panose="02020603050405020304" pitchFamily="18" charset="0"/>
                <a:cs typeface="Times New Roman" panose="02020603050405020304" pitchFamily="18" charset="0"/>
              </a:rPr>
              <a:t>Of all the integers in a residue class, the smallest nonnegative integer is the one used to represent the residue class. Finding the smallest nonnegative integer to which is congruent modulo is called </a:t>
            </a:r>
            <a:r>
              <a:rPr lang="en-US" sz="2400" b="1" dirty="0">
                <a:latin typeface="Times New Roman" panose="02020603050405020304" pitchFamily="18" charset="0"/>
                <a:cs typeface="Times New Roman" panose="02020603050405020304" pitchFamily="18" charset="0"/>
              </a:rPr>
              <a:t>reducing k modulo n</a:t>
            </a:r>
            <a:endParaRPr lang="en-IN" sz="2400" b="1"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723638CA-BFC1-6AA5-4D29-BD3940CC65D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CA1BA53D-F3CF-5E71-CBF1-1C1675F7BCEF}"/>
              </a:ext>
            </a:extLst>
          </p:cNvPr>
          <p:cNvSpPr>
            <a:spLocks noGrp="1"/>
          </p:cNvSpPr>
          <p:nvPr>
            <p:ph type="sldNum" sz="quarter" idx="12"/>
          </p:nvPr>
        </p:nvSpPr>
        <p:spPr/>
        <p:txBody>
          <a:bodyPr/>
          <a:lstStyle/>
          <a:p>
            <a:fld id="{B6F15528-21DE-4FAA-801E-634DDDAF4B2B}" type="slidenum">
              <a:rPr lang="en-US" smtClean="0"/>
              <a:pPr/>
              <a:t>92</a:t>
            </a:fld>
            <a:endParaRPr lang="en-US"/>
          </a:p>
        </p:txBody>
      </p:sp>
      <p:pic>
        <p:nvPicPr>
          <p:cNvPr id="7" name="Picture 6">
            <a:extLst>
              <a:ext uri="{FF2B5EF4-FFF2-40B4-BE49-F238E27FC236}">
                <a16:creationId xmlns:a16="http://schemas.microsoft.com/office/drawing/2014/main" id="{E6A38FB2-E268-8D34-BC57-BBA6221C22A3}"/>
              </a:ext>
            </a:extLst>
          </p:cNvPr>
          <p:cNvPicPr>
            <a:picLocks noChangeAspect="1"/>
          </p:cNvPicPr>
          <p:nvPr/>
        </p:nvPicPr>
        <p:blipFill>
          <a:blip r:embed="rId2"/>
          <a:stretch>
            <a:fillRect/>
          </a:stretch>
        </p:blipFill>
        <p:spPr>
          <a:xfrm>
            <a:off x="914400" y="2962257"/>
            <a:ext cx="7677150" cy="2765316"/>
          </a:xfrm>
          <a:prstGeom prst="rect">
            <a:avLst/>
          </a:prstGeom>
        </p:spPr>
      </p:pic>
    </p:spTree>
    <p:extLst>
      <p:ext uri="{BB962C8B-B14F-4D97-AF65-F5344CB8AC3E}">
        <p14:creationId xmlns:p14="http://schemas.microsoft.com/office/powerpoint/2010/main" val="42866224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CE478-D407-E930-0DB6-2234E2D30EA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1DADB21-9EB9-CD70-3B74-97B9036E1630}"/>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49F32BC3-4C74-0EE9-4832-03BAB36C257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7ABFA76-F943-A05A-7509-24F110712630}"/>
              </a:ext>
            </a:extLst>
          </p:cNvPr>
          <p:cNvSpPr>
            <a:spLocks noGrp="1"/>
          </p:cNvSpPr>
          <p:nvPr>
            <p:ph type="sldNum" sz="quarter" idx="12"/>
          </p:nvPr>
        </p:nvSpPr>
        <p:spPr/>
        <p:txBody>
          <a:bodyPr/>
          <a:lstStyle/>
          <a:p>
            <a:fld id="{B6F15528-21DE-4FAA-801E-634DDDAF4B2B}" type="slidenum">
              <a:rPr lang="en-US" smtClean="0"/>
              <a:pPr/>
              <a:t>93</a:t>
            </a:fld>
            <a:endParaRPr lang="en-US"/>
          </a:p>
        </p:txBody>
      </p:sp>
      <p:pic>
        <p:nvPicPr>
          <p:cNvPr id="7" name="Picture 6">
            <a:extLst>
              <a:ext uri="{FF2B5EF4-FFF2-40B4-BE49-F238E27FC236}">
                <a16:creationId xmlns:a16="http://schemas.microsoft.com/office/drawing/2014/main" id="{9F1006A4-059B-644F-6B15-2187F9691AD2}"/>
              </a:ext>
            </a:extLst>
          </p:cNvPr>
          <p:cNvPicPr>
            <a:picLocks noChangeAspect="1"/>
          </p:cNvPicPr>
          <p:nvPr/>
        </p:nvPicPr>
        <p:blipFill>
          <a:blip r:embed="rId2"/>
          <a:stretch>
            <a:fillRect/>
          </a:stretch>
        </p:blipFill>
        <p:spPr>
          <a:xfrm>
            <a:off x="1219200" y="1339197"/>
            <a:ext cx="5805487" cy="3618566"/>
          </a:xfrm>
          <a:prstGeom prst="rect">
            <a:avLst/>
          </a:prstGeom>
        </p:spPr>
      </p:pic>
    </p:spTree>
    <p:extLst>
      <p:ext uri="{BB962C8B-B14F-4D97-AF65-F5344CB8AC3E}">
        <p14:creationId xmlns:p14="http://schemas.microsoft.com/office/powerpoint/2010/main" val="167138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F23A-5ABA-18BE-1BD4-C0378ABAB6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D593941-1F93-558E-4E65-16F0CD1FD5BC}"/>
              </a:ext>
            </a:extLst>
          </p:cNvPr>
          <p:cNvSpPr>
            <a:spLocks noGrp="1"/>
          </p:cNvSpPr>
          <p:nvPr>
            <p:ph idx="1"/>
          </p:nvPr>
        </p:nvSpPr>
        <p:spPr/>
        <p:txBody>
          <a:bodyPr/>
          <a:lstStyle/>
          <a:p>
            <a:endParaRPr lang="en-IN"/>
          </a:p>
        </p:txBody>
      </p:sp>
      <p:sp>
        <p:nvSpPr>
          <p:cNvPr id="4" name="Footer Placeholder 3">
            <a:extLst>
              <a:ext uri="{FF2B5EF4-FFF2-40B4-BE49-F238E27FC236}">
                <a16:creationId xmlns:a16="http://schemas.microsoft.com/office/drawing/2014/main" id="{65977A82-D449-4E58-B1DA-7A577D4450F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9C1D63D-053B-8BE0-DAD5-EFC0FBCC8948}"/>
              </a:ext>
            </a:extLst>
          </p:cNvPr>
          <p:cNvSpPr>
            <a:spLocks noGrp="1"/>
          </p:cNvSpPr>
          <p:nvPr>
            <p:ph type="sldNum" sz="quarter" idx="12"/>
          </p:nvPr>
        </p:nvSpPr>
        <p:spPr/>
        <p:txBody>
          <a:bodyPr/>
          <a:lstStyle/>
          <a:p>
            <a:fld id="{B6F15528-21DE-4FAA-801E-634DDDAF4B2B}" type="slidenum">
              <a:rPr lang="en-US" smtClean="0"/>
              <a:pPr/>
              <a:t>94</a:t>
            </a:fld>
            <a:endParaRPr lang="en-US"/>
          </a:p>
        </p:txBody>
      </p:sp>
      <p:pic>
        <p:nvPicPr>
          <p:cNvPr id="7" name="Picture 6">
            <a:extLst>
              <a:ext uri="{FF2B5EF4-FFF2-40B4-BE49-F238E27FC236}">
                <a16:creationId xmlns:a16="http://schemas.microsoft.com/office/drawing/2014/main" id="{09297B55-A9F8-4899-2632-0CDDA52A7C9D}"/>
              </a:ext>
            </a:extLst>
          </p:cNvPr>
          <p:cNvPicPr>
            <a:picLocks noChangeAspect="1"/>
          </p:cNvPicPr>
          <p:nvPr/>
        </p:nvPicPr>
        <p:blipFill>
          <a:blip r:embed="rId2"/>
          <a:stretch>
            <a:fillRect/>
          </a:stretch>
        </p:blipFill>
        <p:spPr>
          <a:xfrm>
            <a:off x="738187" y="1295400"/>
            <a:ext cx="7667625" cy="3733799"/>
          </a:xfrm>
          <a:prstGeom prst="rect">
            <a:avLst/>
          </a:prstGeom>
        </p:spPr>
      </p:pic>
    </p:spTree>
    <p:extLst>
      <p:ext uri="{BB962C8B-B14F-4D97-AF65-F5344CB8AC3E}">
        <p14:creationId xmlns:p14="http://schemas.microsoft.com/office/powerpoint/2010/main" val="10987699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AU" altLang="en-US" b="1" dirty="0"/>
              <a:t>Greatest Common Divisor (GCD)</a:t>
            </a:r>
          </a:p>
        </p:txBody>
      </p:sp>
      <p:sp>
        <p:nvSpPr>
          <p:cNvPr id="21507" name="Rectangle 3"/>
          <p:cNvSpPr>
            <a:spLocks noGrp="1" noChangeArrowheads="1"/>
          </p:cNvSpPr>
          <p:nvPr>
            <p:ph type="body" idx="1"/>
          </p:nvPr>
        </p:nvSpPr>
        <p:spPr/>
        <p:txBody>
          <a:bodyPr/>
          <a:lstStyle/>
          <a:p>
            <a:pPr algn="just" eaLnBrk="1" hangingPunct="1"/>
            <a:r>
              <a:rPr lang="en-AU" altLang="en-US" sz="2800" dirty="0"/>
              <a:t>a common problem in number theory</a:t>
            </a:r>
          </a:p>
          <a:p>
            <a:pPr algn="just" eaLnBrk="1" hangingPunct="1"/>
            <a:r>
              <a:rPr lang="en-AU" altLang="en-US" sz="2800" dirty="0"/>
              <a:t>GCD (</a:t>
            </a:r>
            <a:r>
              <a:rPr lang="en-AU" altLang="en-US" sz="2800" dirty="0" err="1"/>
              <a:t>a,b</a:t>
            </a:r>
            <a:r>
              <a:rPr lang="en-AU" altLang="en-US" sz="2800" dirty="0"/>
              <a:t>) of a and b is the largest number that divides evenly into both a and b </a:t>
            </a:r>
          </a:p>
          <a:p>
            <a:pPr lvl="1" algn="just" eaLnBrk="1" hangingPunct="1"/>
            <a:r>
              <a:rPr lang="en-US" altLang="en-US" dirty="0" err="1"/>
              <a:t>eg</a:t>
            </a:r>
            <a:r>
              <a:rPr lang="en-US" altLang="en-US" dirty="0"/>
              <a:t> GCD(60,24) = 12</a:t>
            </a:r>
            <a:endParaRPr lang="en-AU" altLang="en-US" dirty="0"/>
          </a:p>
          <a:p>
            <a:pPr algn="just" eaLnBrk="1" hangingPunct="1"/>
            <a:r>
              <a:rPr lang="en-AU" altLang="en-US" sz="2800" dirty="0"/>
              <a:t>often want </a:t>
            </a:r>
            <a:r>
              <a:rPr lang="en-AU" altLang="en-US" sz="2800" b="1" dirty="0"/>
              <a:t>no common factors</a:t>
            </a:r>
            <a:r>
              <a:rPr lang="en-AU" altLang="en-US" sz="2800" dirty="0"/>
              <a:t> (except 1) and hence numbers are </a:t>
            </a:r>
            <a:r>
              <a:rPr lang="en-AU" altLang="en-US" sz="2800" b="1" dirty="0"/>
              <a:t>relatively prime</a:t>
            </a:r>
          </a:p>
          <a:p>
            <a:pPr lvl="1" algn="just" eaLnBrk="1" hangingPunct="1"/>
            <a:r>
              <a:rPr lang="en-AU" altLang="en-US" dirty="0" err="1"/>
              <a:t>eg</a:t>
            </a:r>
            <a:r>
              <a:rPr lang="en-AU" altLang="en-US" dirty="0"/>
              <a:t> GCD(8,15) = 1</a:t>
            </a:r>
          </a:p>
          <a:p>
            <a:pPr lvl="1" algn="just" eaLnBrk="1" hangingPunct="1"/>
            <a:r>
              <a:rPr lang="en-AU" altLang="en-US" dirty="0"/>
              <a:t>hence 8 &amp; 15 are relatively prime </a:t>
            </a:r>
          </a:p>
        </p:txBody>
      </p:sp>
    </p:spTree>
    <p:extLst>
      <p:ext uri="{BB962C8B-B14F-4D97-AF65-F5344CB8AC3E}">
        <p14:creationId xmlns:p14="http://schemas.microsoft.com/office/powerpoint/2010/main" val="36843195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79413" y="188912"/>
            <a:ext cx="8229600" cy="649287"/>
          </a:xfrm>
        </p:spPr>
        <p:txBody>
          <a:bodyPr/>
          <a:lstStyle/>
          <a:p>
            <a:pPr eaLnBrk="1" hangingPunct="1"/>
            <a:r>
              <a:rPr lang="en-AU" altLang="en-US" b="1" dirty="0"/>
              <a:t>Euclid's GCD Algorithm</a:t>
            </a:r>
          </a:p>
        </p:txBody>
      </p:sp>
      <p:sp>
        <p:nvSpPr>
          <p:cNvPr id="22531" name="Rectangle 3"/>
          <p:cNvSpPr>
            <a:spLocks noGrp="1" noChangeArrowheads="1"/>
          </p:cNvSpPr>
          <p:nvPr>
            <p:ph type="body" idx="1"/>
          </p:nvPr>
        </p:nvSpPr>
        <p:spPr>
          <a:xfrm>
            <a:off x="0" y="1066800"/>
            <a:ext cx="9098058" cy="6235700"/>
          </a:xfrm>
        </p:spPr>
        <p:txBody>
          <a:bodyPr/>
          <a:lstStyle/>
          <a:p>
            <a:pPr eaLnBrk="1" hangingPunct="1">
              <a:lnSpc>
                <a:spcPct val="90000"/>
              </a:lnSpc>
              <a:defRPr/>
            </a:pPr>
            <a:r>
              <a:rPr lang="en-AU" altLang="en-US" sz="2400" dirty="0"/>
              <a:t>an efficient way to find the GCD(</a:t>
            </a:r>
            <a:r>
              <a:rPr lang="en-AU" altLang="en-US" sz="2400" dirty="0" err="1"/>
              <a:t>a,b</a:t>
            </a:r>
            <a:r>
              <a:rPr lang="en-AU" altLang="en-US" sz="2400" dirty="0"/>
              <a:t>)</a:t>
            </a:r>
          </a:p>
          <a:p>
            <a:pPr eaLnBrk="1" hangingPunct="1">
              <a:lnSpc>
                <a:spcPct val="90000"/>
              </a:lnSpc>
              <a:defRPr/>
            </a:pPr>
            <a:r>
              <a:rPr lang="en-AU" altLang="en-US" sz="2400" dirty="0"/>
              <a:t>uses theorem that: </a:t>
            </a:r>
          </a:p>
          <a:p>
            <a:pPr lvl="1" eaLnBrk="1" hangingPunct="1">
              <a:lnSpc>
                <a:spcPct val="90000"/>
              </a:lnSpc>
              <a:defRPr/>
            </a:pPr>
            <a:r>
              <a:rPr lang="en-AU" altLang="en-US" sz="2400" dirty="0">
                <a:latin typeface="Courier New" panose="02070309020205020404" pitchFamily="49" charset="0"/>
              </a:rPr>
              <a:t>GCD(</a:t>
            </a:r>
            <a:r>
              <a:rPr lang="en-AU" altLang="en-US" sz="2400" dirty="0" err="1">
                <a:latin typeface="Courier New" panose="02070309020205020404" pitchFamily="49" charset="0"/>
              </a:rPr>
              <a:t>a,b</a:t>
            </a:r>
            <a:r>
              <a:rPr lang="en-AU" altLang="en-US" sz="2400" dirty="0">
                <a:latin typeface="Courier New" panose="02070309020205020404" pitchFamily="49" charset="0"/>
              </a:rPr>
              <a:t>) = GCD(b, a mod b)</a:t>
            </a:r>
            <a:r>
              <a:rPr lang="en-AU" altLang="en-US" sz="2400" dirty="0"/>
              <a:t> </a:t>
            </a:r>
          </a:p>
          <a:p>
            <a:pPr lvl="1" eaLnBrk="1" hangingPunct="1">
              <a:lnSpc>
                <a:spcPct val="90000"/>
              </a:lnSpc>
              <a:defRPr/>
            </a:pPr>
            <a:r>
              <a:rPr lang="en-AU" altLang="en-US" sz="2400" dirty="0"/>
              <a:t>With any integers </a:t>
            </a:r>
            <a:r>
              <a:rPr lang="en-AU" altLang="en-US" sz="2400" dirty="0" err="1"/>
              <a:t>a,b</a:t>
            </a:r>
            <a:r>
              <a:rPr lang="en-AU" altLang="en-US" sz="2400" dirty="0"/>
              <a:t> and a&gt;=b&gt;=0</a:t>
            </a:r>
          </a:p>
          <a:p>
            <a:pPr lvl="1" eaLnBrk="1" hangingPunct="1">
              <a:lnSpc>
                <a:spcPct val="90000"/>
              </a:lnSpc>
              <a:defRPr/>
            </a:pPr>
            <a:r>
              <a:rPr lang="en-AU" altLang="en-US" sz="2400" dirty="0"/>
              <a:t>GCD (55,22)=GCD(22,55 mod 22)=</a:t>
            </a:r>
            <a:r>
              <a:rPr lang="en-AU" altLang="en-US" sz="2400" dirty="0" err="1"/>
              <a:t>gcd</a:t>
            </a:r>
            <a:r>
              <a:rPr lang="en-AU" altLang="en-US" sz="2400" dirty="0"/>
              <a:t>(22,11)=11.</a:t>
            </a:r>
          </a:p>
          <a:p>
            <a:pPr marL="457200" lvl="1" indent="0" eaLnBrk="1" hangingPunct="1">
              <a:lnSpc>
                <a:spcPct val="90000"/>
              </a:lnSpc>
              <a:buFontTx/>
              <a:buNone/>
              <a:defRPr/>
            </a:pPr>
            <a:r>
              <a:rPr lang="en-AU" altLang="en-US" sz="2400" dirty="0"/>
              <a:t>Where a=</a:t>
            </a:r>
            <a:r>
              <a:rPr lang="en-AU" altLang="en-US" sz="2400" dirty="0" err="1"/>
              <a:t>kb+r</a:t>
            </a:r>
            <a:r>
              <a:rPr lang="en-AU" altLang="en-US" sz="2400" dirty="0"/>
              <a:t> = r(mod b) or a mod b = r.</a:t>
            </a:r>
          </a:p>
          <a:p>
            <a:pPr eaLnBrk="1" hangingPunct="1">
              <a:lnSpc>
                <a:spcPct val="90000"/>
              </a:lnSpc>
              <a:defRPr/>
            </a:pPr>
            <a:r>
              <a:rPr lang="en-AU" altLang="en-US" sz="2400" dirty="0"/>
              <a:t>Euclid's Algorithm to compute GCD(</a:t>
            </a:r>
            <a:r>
              <a:rPr lang="en-AU" altLang="en-US" sz="2400" dirty="0" err="1"/>
              <a:t>a,b</a:t>
            </a:r>
            <a:r>
              <a:rPr lang="en-AU" altLang="en-US" sz="2400" dirty="0"/>
              <a:t>): </a:t>
            </a:r>
          </a:p>
          <a:p>
            <a:pPr lvl="1" eaLnBrk="1" hangingPunct="1">
              <a:lnSpc>
                <a:spcPct val="90000"/>
              </a:lnSpc>
              <a:defRPr/>
            </a:pPr>
            <a:r>
              <a:rPr lang="en-US" altLang="en-US" sz="2400" dirty="0">
                <a:latin typeface="Courier New" panose="02070309020205020404" pitchFamily="49" charset="0"/>
              </a:rPr>
              <a:t>Recursive fn. Euclid(</a:t>
            </a:r>
            <a:r>
              <a:rPr lang="en-US" altLang="en-US" sz="2400" dirty="0" err="1">
                <a:latin typeface="Courier New" panose="02070309020205020404" pitchFamily="49" charset="0"/>
              </a:rPr>
              <a:t>a,b</a:t>
            </a:r>
            <a:r>
              <a:rPr lang="en-US" altLang="en-US" sz="2400" dirty="0">
                <a:latin typeface="Courier New" panose="02070309020205020404" pitchFamily="49" charset="0"/>
              </a:rPr>
              <a:t>)</a:t>
            </a:r>
          </a:p>
          <a:p>
            <a:pPr lvl="1" eaLnBrk="1" hangingPunct="1">
              <a:lnSpc>
                <a:spcPct val="90000"/>
              </a:lnSpc>
              <a:defRPr/>
            </a:pPr>
            <a:r>
              <a:rPr lang="en-US" altLang="en-US" sz="2400" dirty="0">
                <a:latin typeface="Courier New" panose="02070309020205020404" pitchFamily="49" charset="0"/>
              </a:rPr>
              <a:t>If b=0 then </a:t>
            </a:r>
          </a:p>
          <a:p>
            <a:pPr marL="457200" lvl="1" indent="0" eaLnBrk="1" hangingPunct="1">
              <a:lnSpc>
                <a:spcPct val="90000"/>
              </a:lnSpc>
              <a:buFontTx/>
              <a:buNone/>
              <a:defRPr/>
            </a:pPr>
            <a:r>
              <a:rPr lang="en-US" altLang="en-US" sz="2400" dirty="0">
                <a:latin typeface="Courier New" panose="02070309020205020404" pitchFamily="49" charset="0"/>
              </a:rPr>
              <a:t>   return a;</a:t>
            </a:r>
          </a:p>
          <a:p>
            <a:pPr marL="457200" lvl="1" indent="0" eaLnBrk="1" hangingPunct="1">
              <a:lnSpc>
                <a:spcPct val="90000"/>
              </a:lnSpc>
              <a:buFontTx/>
              <a:buNone/>
              <a:defRPr/>
            </a:pPr>
            <a:r>
              <a:rPr lang="en-US" altLang="en-US" sz="2400" dirty="0">
                <a:latin typeface="Courier New" panose="02070309020205020404" pitchFamily="49" charset="0"/>
              </a:rPr>
              <a:t>Else </a:t>
            </a:r>
            <a:r>
              <a:rPr lang="en-US" altLang="en-US" sz="2400" dirty="0" err="1">
                <a:latin typeface="Courier New" panose="02070309020205020404" pitchFamily="49" charset="0"/>
              </a:rPr>
              <a:t>returnEuclid</a:t>
            </a:r>
            <a:r>
              <a:rPr lang="en-US" altLang="en-US" sz="2400" dirty="0">
                <a:latin typeface="Courier New" panose="02070309020205020404" pitchFamily="49" charset="0"/>
              </a:rPr>
              <a:t> (</a:t>
            </a:r>
            <a:r>
              <a:rPr lang="en-US" altLang="en-US" sz="2400" dirty="0" err="1">
                <a:latin typeface="Courier New" panose="02070309020205020404" pitchFamily="49" charset="0"/>
              </a:rPr>
              <a:t>b,a</a:t>
            </a:r>
            <a:r>
              <a:rPr lang="en-US" altLang="en-US" sz="2400" dirty="0">
                <a:latin typeface="Courier New" panose="02070309020205020404" pitchFamily="49" charset="0"/>
              </a:rPr>
              <a:t> mod b)</a:t>
            </a:r>
          </a:p>
          <a:p>
            <a:pPr lvl="1" eaLnBrk="1" hangingPunct="1">
              <a:lnSpc>
                <a:spcPct val="90000"/>
              </a:lnSpc>
              <a:defRPr/>
            </a:pPr>
            <a:endParaRPr lang="en-AU" altLang="en-US" sz="2400" dirty="0">
              <a:latin typeface="Courier New" panose="02070309020205020404" pitchFamily="49" charset="0"/>
            </a:endParaRPr>
          </a:p>
        </p:txBody>
      </p:sp>
    </p:spTree>
    <p:extLst>
      <p:ext uri="{BB962C8B-B14F-4D97-AF65-F5344CB8AC3E}">
        <p14:creationId xmlns:p14="http://schemas.microsoft.com/office/powerpoint/2010/main" val="28563675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79388" y="228600"/>
            <a:ext cx="8229600" cy="706437"/>
          </a:xfrm>
        </p:spPr>
        <p:txBody>
          <a:bodyPr/>
          <a:lstStyle/>
          <a:p>
            <a:r>
              <a:rPr lang="en-AU" altLang="en-US" sz="3600" b="1" dirty="0"/>
              <a:t>Extended Euclid's GCD Algorithm</a:t>
            </a:r>
            <a:endParaRPr lang="en-SG" sz="3600" dirty="0"/>
          </a:p>
        </p:txBody>
      </p:sp>
      <p:sp>
        <p:nvSpPr>
          <p:cNvPr id="3" name="Content Placeholder 2"/>
          <p:cNvSpPr>
            <a:spLocks noGrp="1"/>
          </p:cNvSpPr>
          <p:nvPr>
            <p:ph idx="1"/>
          </p:nvPr>
        </p:nvSpPr>
        <p:spPr>
          <a:xfrm>
            <a:off x="179388" y="1052513"/>
            <a:ext cx="8856662" cy="5400675"/>
          </a:xfrm>
        </p:spPr>
        <p:txBody>
          <a:bodyPr/>
          <a:lstStyle/>
          <a:p>
            <a:pPr algn="just">
              <a:buFont typeface="Wingdings" panose="05000000000000000000" pitchFamily="2" charset="2"/>
              <a:buChar char="ü"/>
              <a:defRPr/>
            </a:pPr>
            <a:r>
              <a:rPr lang="en-SG" sz="2800" dirty="0"/>
              <a:t>Imp. </a:t>
            </a:r>
            <a:r>
              <a:rPr lang="en-SG" sz="2800" dirty="0" err="1"/>
              <a:t>Finitefield</a:t>
            </a:r>
            <a:r>
              <a:rPr lang="en-SG" sz="2800" dirty="0"/>
              <a:t> in Encryption algorithm such as RSA.</a:t>
            </a:r>
          </a:p>
          <a:p>
            <a:pPr algn="just">
              <a:buFont typeface="Wingdings" panose="05000000000000000000" pitchFamily="2" charset="2"/>
              <a:buChar char="ü"/>
              <a:defRPr/>
            </a:pPr>
            <a:r>
              <a:rPr lang="en-SG" sz="2800" dirty="0"/>
              <a:t>For Given integers </a:t>
            </a:r>
            <a:r>
              <a:rPr lang="en-SG" sz="2800" dirty="0" err="1"/>
              <a:t>a,b</a:t>
            </a:r>
            <a:r>
              <a:rPr lang="en-SG" sz="2800" dirty="0"/>
              <a:t> </a:t>
            </a:r>
          </a:p>
          <a:p>
            <a:pPr marL="0" indent="0" algn="just">
              <a:buFontTx/>
              <a:buNone/>
              <a:defRPr/>
            </a:pPr>
            <a:r>
              <a:rPr lang="en-SG" sz="2800" dirty="0"/>
              <a:t>	The Extended Euclidean algorithm not only calculate the greatest common divisor d but also two additional integers x and y.</a:t>
            </a:r>
          </a:p>
          <a:p>
            <a:pPr marL="0" indent="0" algn="just">
              <a:buFontTx/>
              <a:buNone/>
              <a:defRPr/>
            </a:pPr>
            <a:r>
              <a:rPr lang="en-SG" sz="2800" dirty="0"/>
              <a:t>i.e., </a:t>
            </a:r>
            <a:r>
              <a:rPr lang="en-SG" sz="2800" dirty="0" err="1"/>
              <a:t>ax+by</a:t>
            </a:r>
            <a:r>
              <a:rPr lang="en-SG" sz="2800" dirty="0"/>
              <a:t>=d=</a:t>
            </a:r>
            <a:r>
              <a:rPr lang="en-SG" sz="2800" dirty="0" err="1"/>
              <a:t>gcd</a:t>
            </a:r>
            <a:r>
              <a:rPr lang="en-SG" sz="2800" dirty="0"/>
              <a:t>(</a:t>
            </a:r>
            <a:r>
              <a:rPr lang="en-SG" sz="2800" dirty="0" err="1"/>
              <a:t>a,b</a:t>
            </a:r>
            <a:r>
              <a:rPr lang="en-SG" sz="2800" dirty="0"/>
              <a:t>)</a:t>
            </a:r>
          </a:p>
          <a:p>
            <a:pPr marL="0" indent="0" algn="just">
              <a:buFontTx/>
              <a:buNone/>
              <a:defRPr/>
            </a:pPr>
            <a:r>
              <a:rPr lang="en-SG" sz="2800" dirty="0"/>
              <a:t>So, E.E A ends with remainder are 0 but the GCD of </a:t>
            </a:r>
            <a:r>
              <a:rPr lang="en-SG" sz="2800" dirty="0" err="1"/>
              <a:t>a,b</a:t>
            </a:r>
            <a:r>
              <a:rPr lang="en-SG" sz="2800" dirty="0"/>
              <a:t> is d= </a:t>
            </a:r>
            <a:r>
              <a:rPr lang="en-SG" sz="2800" dirty="0" err="1"/>
              <a:t>gcd</a:t>
            </a:r>
            <a:r>
              <a:rPr lang="en-SG" sz="2800" dirty="0"/>
              <a:t> (</a:t>
            </a:r>
            <a:r>
              <a:rPr lang="en-SG" sz="2800" dirty="0" err="1"/>
              <a:t>a,b</a:t>
            </a:r>
            <a:r>
              <a:rPr lang="en-SG" sz="2800" dirty="0"/>
              <a:t>)= </a:t>
            </a:r>
            <a:r>
              <a:rPr lang="en-SG" sz="2800" dirty="0" err="1"/>
              <a:t>rn</a:t>
            </a:r>
            <a:endParaRPr lang="en-SG" sz="2800" dirty="0"/>
          </a:p>
          <a:p>
            <a:pPr marL="0" indent="0" algn="just">
              <a:buFontTx/>
              <a:buNone/>
              <a:defRPr/>
            </a:pPr>
            <a:r>
              <a:rPr lang="en-SG" sz="2800" dirty="0"/>
              <a:t>Therefore x=</a:t>
            </a:r>
            <a:r>
              <a:rPr lang="en-SG" sz="2800" dirty="0" err="1"/>
              <a:t>xn</a:t>
            </a:r>
            <a:r>
              <a:rPr lang="en-SG" sz="2800" dirty="0"/>
              <a:t>; y = </a:t>
            </a:r>
            <a:r>
              <a:rPr lang="en-SG" sz="2800" dirty="0" err="1"/>
              <a:t>yn</a:t>
            </a:r>
            <a:r>
              <a:rPr lang="en-SG" sz="2800" dirty="0"/>
              <a:t>.</a:t>
            </a:r>
          </a:p>
          <a:p>
            <a:pPr marL="0" indent="0" algn="just">
              <a:buFontTx/>
              <a:buNone/>
              <a:defRPr/>
            </a:pPr>
            <a:endParaRPr lang="en-SG" sz="2800" dirty="0"/>
          </a:p>
          <a:p>
            <a:pPr marL="0" indent="0">
              <a:buFontTx/>
              <a:buNone/>
              <a:defRPr/>
            </a:pPr>
            <a:endParaRPr lang="en-SG" sz="2800" dirty="0"/>
          </a:p>
        </p:txBody>
      </p:sp>
    </p:spTree>
    <p:extLst>
      <p:ext uri="{BB962C8B-B14F-4D97-AF65-F5344CB8AC3E}">
        <p14:creationId xmlns:p14="http://schemas.microsoft.com/office/powerpoint/2010/main" val="1994034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t>Finding Inverses</a:t>
            </a:r>
            <a:endParaRPr lang="en-AU"/>
          </a:p>
        </p:txBody>
      </p:sp>
      <p:sp>
        <p:nvSpPr>
          <p:cNvPr id="72707" name="Rectangle 3"/>
          <p:cNvSpPr>
            <a:spLocks noGrp="1" noChangeArrowheads="1"/>
          </p:cNvSpPr>
          <p:nvPr>
            <p:ph type="body" idx="1"/>
          </p:nvPr>
        </p:nvSpPr>
        <p:spPr/>
        <p:txBody>
          <a:bodyPr/>
          <a:lstStyle/>
          <a:p>
            <a:pPr marL="457200" indent="-457200">
              <a:lnSpc>
                <a:spcPct val="90000"/>
              </a:lnSpc>
              <a:buFont typeface="Wingdings" panose="05000000000000000000" pitchFamily="2" charset="2"/>
              <a:buNone/>
            </a:pPr>
            <a:r>
              <a:rPr lang="en-AU" sz="2400">
                <a:latin typeface="Courier New" panose="02070309020205020404" pitchFamily="49" charset="0"/>
              </a:rPr>
              <a:t>	EXTENDED EUCLID(</a:t>
            </a:r>
            <a:r>
              <a:rPr lang="en-AU" sz="2400" i="1">
                <a:latin typeface="Courier New" panose="02070309020205020404" pitchFamily="49" charset="0"/>
              </a:rPr>
              <a:t>m</a:t>
            </a:r>
            <a:r>
              <a:rPr lang="en-AU" sz="2400">
                <a:latin typeface="Courier New" panose="02070309020205020404" pitchFamily="49" charset="0"/>
              </a:rPr>
              <a:t>, </a:t>
            </a:r>
            <a:r>
              <a:rPr lang="en-AU" sz="2400" i="1">
                <a:latin typeface="Courier New" panose="02070309020205020404" pitchFamily="49" charset="0"/>
              </a:rPr>
              <a:t>b</a:t>
            </a:r>
            <a:r>
              <a:rPr lang="en-AU" sz="2400">
                <a:latin typeface="Courier New" panose="02070309020205020404" pitchFamily="49" charset="0"/>
              </a:rPr>
              <a:t>)</a:t>
            </a:r>
          </a:p>
          <a:p>
            <a:pPr marL="838200" lvl="1" indent="-381000">
              <a:lnSpc>
                <a:spcPct val="90000"/>
              </a:lnSpc>
              <a:buFontTx/>
              <a:buNone/>
            </a:pPr>
            <a:r>
              <a:rPr lang="en-AU" sz="2000" b="1">
                <a:latin typeface="Courier New" panose="02070309020205020404" pitchFamily="49" charset="0"/>
              </a:rPr>
              <a:t>1.	</a:t>
            </a:r>
            <a:r>
              <a:rPr lang="en-AU" sz="2000">
                <a:latin typeface="Courier New" panose="02070309020205020404" pitchFamily="49" charset="0"/>
              </a:rPr>
              <a:t>(A1, A2, A3)=(1, 0, </a:t>
            </a:r>
            <a:r>
              <a:rPr lang="en-AU" sz="2000" i="1">
                <a:latin typeface="Courier New" panose="02070309020205020404" pitchFamily="49" charset="0"/>
              </a:rPr>
              <a:t>m</a:t>
            </a:r>
            <a:r>
              <a:rPr lang="en-AU" sz="2000">
                <a:latin typeface="Courier New" panose="02070309020205020404" pitchFamily="49" charset="0"/>
              </a:rPr>
              <a:t>); </a:t>
            </a:r>
          </a:p>
          <a:p>
            <a:pPr marL="838200" lvl="1" indent="-381000">
              <a:lnSpc>
                <a:spcPct val="90000"/>
              </a:lnSpc>
              <a:buFontTx/>
              <a:buNone/>
            </a:pPr>
            <a:r>
              <a:rPr lang="en-AU" sz="2000">
                <a:latin typeface="Courier New" panose="02070309020205020404" pitchFamily="49" charset="0"/>
              </a:rPr>
              <a:t>	(B1, B2, B3)=(0, 1, </a:t>
            </a:r>
            <a:r>
              <a:rPr lang="en-AU" sz="2000" i="1">
                <a:latin typeface="Courier New" panose="02070309020205020404" pitchFamily="49" charset="0"/>
              </a:rPr>
              <a:t>b</a:t>
            </a:r>
            <a:r>
              <a:rPr lang="en-AU" sz="2000">
                <a:latin typeface="Courier New" panose="02070309020205020404" pitchFamily="49" charset="0"/>
              </a:rPr>
              <a:t>)</a:t>
            </a:r>
          </a:p>
          <a:p>
            <a:pPr marL="838200" lvl="1" indent="-381000">
              <a:lnSpc>
                <a:spcPct val="90000"/>
              </a:lnSpc>
              <a:buFont typeface="Wingdings" panose="05000000000000000000" pitchFamily="2" charset="2"/>
              <a:buNone/>
            </a:pPr>
            <a:r>
              <a:rPr lang="en-AU" sz="2000" b="1">
                <a:latin typeface="Courier New" panose="02070309020205020404" pitchFamily="49" charset="0"/>
              </a:rPr>
              <a:t>2. if </a:t>
            </a:r>
            <a:r>
              <a:rPr lang="en-AU" sz="2000">
                <a:latin typeface="Courier New" panose="02070309020205020404" pitchFamily="49" charset="0"/>
              </a:rPr>
              <a:t>B3 = 0</a:t>
            </a:r>
          </a:p>
          <a:p>
            <a:pPr marL="838200" lvl="1" indent="-381000">
              <a:lnSpc>
                <a:spcPct val="90000"/>
              </a:lnSpc>
              <a:buFont typeface="Wingdings" panose="05000000000000000000" pitchFamily="2" charset="2"/>
              <a:buNone/>
            </a:pPr>
            <a:r>
              <a:rPr lang="en-AU" sz="2000" b="1">
                <a:latin typeface="Courier New" panose="02070309020205020404" pitchFamily="49" charset="0"/>
              </a:rPr>
              <a:t>	return </a:t>
            </a:r>
            <a:r>
              <a:rPr lang="en-AU" sz="2000">
                <a:latin typeface="Courier New" panose="02070309020205020404" pitchFamily="49" charset="0"/>
              </a:rPr>
              <a:t>A3 = gcd(</a:t>
            </a:r>
            <a:r>
              <a:rPr lang="en-AU" sz="2000" i="1">
                <a:latin typeface="Courier New" panose="02070309020205020404" pitchFamily="49" charset="0"/>
              </a:rPr>
              <a:t>m</a:t>
            </a:r>
            <a:r>
              <a:rPr lang="en-AU" sz="2000">
                <a:latin typeface="Courier New" panose="02070309020205020404" pitchFamily="49" charset="0"/>
              </a:rPr>
              <a:t>, </a:t>
            </a:r>
            <a:r>
              <a:rPr lang="en-AU" sz="2000" i="1">
                <a:latin typeface="Courier New" panose="02070309020205020404" pitchFamily="49" charset="0"/>
              </a:rPr>
              <a:t>b</a:t>
            </a:r>
            <a:r>
              <a:rPr lang="en-AU" sz="2000">
                <a:latin typeface="Courier New" panose="02070309020205020404" pitchFamily="49" charset="0"/>
              </a:rPr>
              <a:t>); no inverse</a:t>
            </a:r>
          </a:p>
          <a:p>
            <a:pPr marL="838200" lvl="1" indent="-381000">
              <a:lnSpc>
                <a:spcPct val="90000"/>
              </a:lnSpc>
              <a:buFont typeface="Wingdings" panose="05000000000000000000" pitchFamily="2" charset="2"/>
              <a:buNone/>
            </a:pPr>
            <a:r>
              <a:rPr lang="en-AU" sz="2000" b="1">
                <a:latin typeface="Courier New" panose="02070309020205020404" pitchFamily="49" charset="0"/>
              </a:rPr>
              <a:t>3. if </a:t>
            </a:r>
            <a:r>
              <a:rPr lang="en-AU" sz="2000">
                <a:latin typeface="Courier New" panose="02070309020205020404" pitchFamily="49" charset="0"/>
              </a:rPr>
              <a:t>B3 = 1 </a:t>
            </a:r>
          </a:p>
          <a:p>
            <a:pPr marL="838200" lvl="1" indent="-381000">
              <a:lnSpc>
                <a:spcPct val="90000"/>
              </a:lnSpc>
              <a:buFont typeface="Wingdings" panose="05000000000000000000" pitchFamily="2" charset="2"/>
              <a:buNone/>
            </a:pPr>
            <a:r>
              <a:rPr lang="en-AU" sz="2000" b="1">
                <a:latin typeface="Courier New" panose="02070309020205020404" pitchFamily="49" charset="0"/>
              </a:rPr>
              <a:t>	return </a:t>
            </a:r>
            <a:r>
              <a:rPr lang="en-AU" sz="2000">
                <a:latin typeface="Courier New" panose="02070309020205020404" pitchFamily="49" charset="0"/>
              </a:rPr>
              <a:t>B3 = gcd(</a:t>
            </a:r>
            <a:r>
              <a:rPr lang="en-AU" sz="2000" i="1">
                <a:latin typeface="Courier New" panose="02070309020205020404" pitchFamily="49" charset="0"/>
              </a:rPr>
              <a:t>m</a:t>
            </a:r>
            <a:r>
              <a:rPr lang="en-AU" sz="2000">
                <a:latin typeface="Courier New" panose="02070309020205020404" pitchFamily="49" charset="0"/>
              </a:rPr>
              <a:t>, </a:t>
            </a:r>
            <a:r>
              <a:rPr lang="en-AU" sz="2000" i="1">
                <a:latin typeface="Courier New" panose="02070309020205020404" pitchFamily="49" charset="0"/>
              </a:rPr>
              <a:t>b</a:t>
            </a:r>
            <a:r>
              <a:rPr lang="en-AU" sz="2000">
                <a:latin typeface="Courier New" panose="02070309020205020404" pitchFamily="49" charset="0"/>
              </a:rPr>
              <a:t>); B2 = </a:t>
            </a:r>
            <a:r>
              <a:rPr lang="en-AU" sz="2000" i="1">
                <a:latin typeface="Courier New" panose="02070309020205020404" pitchFamily="49" charset="0"/>
              </a:rPr>
              <a:t>b</a:t>
            </a:r>
            <a:r>
              <a:rPr lang="en-AU" sz="2000" baseline="30000">
                <a:latin typeface="Courier New" panose="02070309020205020404" pitchFamily="49" charset="0"/>
              </a:rPr>
              <a:t>–1</a:t>
            </a:r>
            <a:r>
              <a:rPr lang="en-AU" sz="2000">
                <a:latin typeface="Courier New" panose="02070309020205020404" pitchFamily="49" charset="0"/>
              </a:rPr>
              <a:t> mod </a:t>
            </a:r>
            <a:r>
              <a:rPr lang="en-AU" sz="2000" i="1">
                <a:latin typeface="Courier New" panose="02070309020205020404" pitchFamily="49" charset="0"/>
              </a:rPr>
              <a:t>m</a:t>
            </a:r>
          </a:p>
          <a:p>
            <a:pPr marL="838200" lvl="1" indent="-381000">
              <a:lnSpc>
                <a:spcPct val="90000"/>
              </a:lnSpc>
              <a:buFont typeface="Wingdings" panose="05000000000000000000" pitchFamily="2" charset="2"/>
              <a:buNone/>
            </a:pPr>
            <a:r>
              <a:rPr lang="en-AU" sz="2000" b="1">
                <a:latin typeface="Courier New" panose="02070309020205020404" pitchFamily="49" charset="0"/>
              </a:rPr>
              <a:t>4. </a:t>
            </a:r>
            <a:r>
              <a:rPr lang="en-AU" sz="2000">
                <a:latin typeface="Courier New" panose="02070309020205020404" pitchFamily="49" charset="0"/>
              </a:rPr>
              <a:t>Q = A3 div B3</a:t>
            </a:r>
          </a:p>
          <a:p>
            <a:pPr marL="838200" lvl="1" indent="-381000">
              <a:lnSpc>
                <a:spcPct val="90000"/>
              </a:lnSpc>
              <a:buFont typeface="Wingdings" panose="05000000000000000000" pitchFamily="2" charset="2"/>
              <a:buNone/>
            </a:pPr>
            <a:r>
              <a:rPr lang="en-AU" sz="2000" b="1">
                <a:latin typeface="Courier New" panose="02070309020205020404" pitchFamily="49" charset="0"/>
              </a:rPr>
              <a:t>5. </a:t>
            </a:r>
            <a:r>
              <a:rPr lang="en-AU" sz="2000">
                <a:latin typeface="Courier New" panose="02070309020205020404" pitchFamily="49" charset="0"/>
              </a:rPr>
              <a:t>(T1, T2, T3)=(A1 – Q B1, A2 – Q B2, A3 – Q B3)</a:t>
            </a:r>
          </a:p>
          <a:p>
            <a:pPr marL="838200" lvl="1" indent="-381000">
              <a:lnSpc>
                <a:spcPct val="90000"/>
              </a:lnSpc>
              <a:buFont typeface="Wingdings" panose="05000000000000000000" pitchFamily="2" charset="2"/>
              <a:buNone/>
            </a:pPr>
            <a:r>
              <a:rPr lang="en-AU" sz="2000" b="1">
                <a:latin typeface="Courier New" panose="02070309020205020404" pitchFamily="49" charset="0"/>
              </a:rPr>
              <a:t>6. </a:t>
            </a:r>
            <a:r>
              <a:rPr lang="en-AU" sz="2000">
                <a:latin typeface="Courier New" panose="02070309020205020404" pitchFamily="49" charset="0"/>
              </a:rPr>
              <a:t>(A1, A2, A3)=(B1, B2, B3)</a:t>
            </a:r>
          </a:p>
          <a:p>
            <a:pPr marL="838200" lvl="1" indent="-381000">
              <a:lnSpc>
                <a:spcPct val="90000"/>
              </a:lnSpc>
              <a:buFont typeface="Wingdings" panose="05000000000000000000" pitchFamily="2" charset="2"/>
              <a:buNone/>
            </a:pPr>
            <a:r>
              <a:rPr lang="en-AU" sz="2000" b="1">
                <a:latin typeface="Courier New" panose="02070309020205020404" pitchFamily="49" charset="0"/>
              </a:rPr>
              <a:t>7. </a:t>
            </a:r>
            <a:r>
              <a:rPr lang="en-AU" sz="2000">
                <a:latin typeface="Courier New" panose="02070309020205020404" pitchFamily="49" charset="0"/>
              </a:rPr>
              <a:t>(B1, B2, B3)=(T1, T2, T3)</a:t>
            </a:r>
          </a:p>
          <a:p>
            <a:pPr marL="838200" lvl="1" indent="-381000">
              <a:lnSpc>
                <a:spcPct val="90000"/>
              </a:lnSpc>
              <a:buFont typeface="Wingdings" panose="05000000000000000000" pitchFamily="2" charset="2"/>
              <a:buNone/>
            </a:pPr>
            <a:r>
              <a:rPr lang="en-AU" sz="2000" b="1">
                <a:latin typeface="Courier New" panose="02070309020205020404" pitchFamily="49" charset="0"/>
              </a:rPr>
              <a:t>8. goto </a:t>
            </a:r>
            <a:r>
              <a:rPr lang="en-AU" sz="2000">
                <a:latin typeface="Courier New" panose="02070309020205020404" pitchFamily="49" charset="0"/>
              </a:rPr>
              <a:t>2</a:t>
            </a:r>
          </a:p>
          <a:p>
            <a:pPr marL="457200" indent="-457200">
              <a:lnSpc>
                <a:spcPct val="90000"/>
              </a:lnSpc>
            </a:pPr>
            <a:endParaRPr lang="en-AU" sz="2400">
              <a:latin typeface="Courier New" panose="02070309020205020404" pitchFamily="49" charset="0"/>
            </a:endParaRPr>
          </a:p>
        </p:txBody>
      </p:sp>
    </p:spTree>
    <p:extLst>
      <p:ext uri="{BB962C8B-B14F-4D97-AF65-F5344CB8AC3E}">
        <p14:creationId xmlns:p14="http://schemas.microsoft.com/office/powerpoint/2010/main" val="21919173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t>Inverse of 550 in GF(1759)</a:t>
            </a:r>
            <a:endParaRPr lang="en-AU"/>
          </a:p>
        </p:txBody>
      </p:sp>
      <p:sp>
        <p:nvSpPr>
          <p:cNvPr id="73852" name="Text Box 124"/>
          <p:cNvSpPr txBox="1">
            <a:spLocks noChangeArrowheads="1"/>
          </p:cNvSpPr>
          <p:nvPr/>
        </p:nvSpPr>
        <p:spPr bwMode="auto">
          <a:xfrm>
            <a:off x="669925" y="13319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graphicFrame>
        <p:nvGraphicFramePr>
          <p:cNvPr id="74028" name="Group 300"/>
          <p:cNvGraphicFramePr>
            <a:graphicFrameLocks noGrp="1"/>
          </p:cNvGraphicFramePr>
          <p:nvPr/>
        </p:nvGraphicFramePr>
        <p:xfrm>
          <a:off x="914400" y="1676400"/>
          <a:ext cx="7239000" cy="3881438"/>
        </p:xfrm>
        <a:graphic>
          <a:graphicData uri="http://schemas.openxmlformats.org/drawingml/2006/table">
            <a:tbl>
              <a:tblPr/>
              <a:tblGrid>
                <a:gridCol w="1035050">
                  <a:extLst>
                    <a:ext uri="{9D8B030D-6E8A-4147-A177-3AD203B41FA5}">
                      <a16:colId xmlns:a16="http://schemas.microsoft.com/office/drawing/2014/main" val="20000"/>
                    </a:ext>
                  </a:extLst>
                </a:gridCol>
                <a:gridCol w="1033463">
                  <a:extLst>
                    <a:ext uri="{9D8B030D-6E8A-4147-A177-3AD203B41FA5}">
                      <a16:colId xmlns:a16="http://schemas.microsoft.com/office/drawing/2014/main" val="20001"/>
                    </a:ext>
                  </a:extLst>
                </a:gridCol>
                <a:gridCol w="1033462">
                  <a:extLst>
                    <a:ext uri="{9D8B030D-6E8A-4147-A177-3AD203B41FA5}">
                      <a16:colId xmlns:a16="http://schemas.microsoft.com/office/drawing/2014/main" val="20002"/>
                    </a:ext>
                  </a:extLst>
                </a:gridCol>
                <a:gridCol w="1033463">
                  <a:extLst>
                    <a:ext uri="{9D8B030D-6E8A-4147-A177-3AD203B41FA5}">
                      <a16:colId xmlns:a16="http://schemas.microsoft.com/office/drawing/2014/main" val="20003"/>
                    </a:ext>
                  </a:extLst>
                </a:gridCol>
                <a:gridCol w="1035050">
                  <a:extLst>
                    <a:ext uri="{9D8B030D-6E8A-4147-A177-3AD203B41FA5}">
                      <a16:colId xmlns:a16="http://schemas.microsoft.com/office/drawing/2014/main" val="20004"/>
                    </a:ext>
                  </a:extLst>
                </a:gridCol>
                <a:gridCol w="1033462">
                  <a:extLst>
                    <a:ext uri="{9D8B030D-6E8A-4147-A177-3AD203B41FA5}">
                      <a16:colId xmlns:a16="http://schemas.microsoft.com/office/drawing/2014/main" val="20005"/>
                    </a:ext>
                  </a:extLst>
                </a:gridCol>
                <a:gridCol w="1035050">
                  <a:extLst>
                    <a:ext uri="{9D8B030D-6E8A-4147-A177-3AD203B41FA5}">
                      <a16:colId xmlns:a16="http://schemas.microsoft.com/office/drawing/2014/main" val="20006"/>
                    </a:ext>
                  </a:extLst>
                </a:gridCol>
              </a:tblGrid>
              <a:tr h="53975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Q</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A1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A2</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A3</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B1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B2</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1" i="0" u="none" strike="noStrike" cap="none" normalizeH="0" baseline="0">
                          <a:ln>
                            <a:noFill/>
                          </a:ln>
                          <a:solidFill>
                            <a:schemeClr val="tx1"/>
                          </a:solidFill>
                          <a:effectLst/>
                          <a:latin typeface="Times" panose="02020603050405020304" pitchFamily="18" charset="0"/>
                        </a:rPr>
                        <a:t>B3</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3575">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0</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1759</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0</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550</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41338">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0</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550</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109</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3975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109</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16</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41350">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21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16</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106</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–339</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4</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955675">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cap="flat">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106</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–339</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4</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–111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355</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a:noFill/>
                    </a:lnR>
                    <a:lnT>
                      <a:noFill/>
                    </a:lnT>
                    <a:lnB cap="flat">
                      <a:noFill/>
                    </a:lnB>
                    <a:lnTlToBr>
                      <a:noFill/>
                    </a:lnTlToBr>
                    <a:lnBlToTr>
                      <a:noFill/>
                    </a:lnBlToTr>
                    <a:noFill/>
                  </a:tcPr>
                </a:tc>
                <a:tc>
                  <a:txBody>
                    <a:bodyPr/>
                    <a:lstStyle>
                      <a:lvl1pPr>
                        <a:spcBef>
                          <a:spcPct val="20000"/>
                        </a:spcBef>
                        <a:buClr>
                          <a:schemeClr val="hlink"/>
                        </a:buClr>
                        <a:buSzPct val="80000"/>
                        <a:buFont typeface="Wingdings" panose="05000000000000000000" pitchFamily="2" charset="2"/>
                        <a:defRPr sz="2800">
                          <a:solidFill>
                            <a:schemeClr val="tx1"/>
                          </a:solidFill>
                          <a:effectLst>
                            <a:outerShdw blurRad="38100" dist="38100" dir="2700000" algn="tl">
                              <a:srgbClr val="000000"/>
                            </a:outerShdw>
                          </a:effectLst>
                          <a:latin typeface="Arial" panose="020B0604020202020204" pitchFamily="34" charset="0"/>
                        </a:defRPr>
                      </a:lvl1pPr>
                      <a:lvl2pPr>
                        <a:spcBef>
                          <a:spcPct val="20000"/>
                        </a:spcBef>
                        <a:buClr>
                          <a:schemeClr val="tx2"/>
                        </a:buClr>
                        <a:buSzPct val="50000"/>
                        <a:buFont typeface="Wingdings" panose="05000000000000000000" pitchFamily="2" charset="2"/>
                        <a:defRPr sz="2400">
                          <a:solidFill>
                            <a:schemeClr val="tx1"/>
                          </a:solidFill>
                          <a:effectLst>
                            <a:outerShdw blurRad="38100" dist="38100" dir="2700000" algn="tl">
                              <a:srgbClr val="000000"/>
                            </a:outerShdw>
                          </a:effectLst>
                          <a:latin typeface="Arial" panose="020B0604020202020204" pitchFamily="34" charset="0"/>
                        </a:defRPr>
                      </a:lvl2pPr>
                      <a:lvl3pPr>
                        <a:spcBef>
                          <a:spcPct val="20000"/>
                        </a:spcBef>
                        <a:buClr>
                          <a:schemeClr val="accent2"/>
                        </a:buClr>
                        <a:defRPr sz="2000">
                          <a:solidFill>
                            <a:schemeClr val="tx1"/>
                          </a:solidFill>
                          <a:effectLst>
                            <a:outerShdw blurRad="38100" dist="38100" dir="2700000" algn="tl">
                              <a:srgbClr val="000000"/>
                            </a:outerShdw>
                          </a:effectLst>
                          <a:latin typeface="Arial" panose="020B0604020202020204" pitchFamily="34" charset="0"/>
                        </a:defRPr>
                      </a:lvl3pPr>
                      <a:lvl4pPr>
                        <a:spcBef>
                          <a:spcPct val="20000"/>
                        </a:spcBef>
                        <a:buClr>
                          <a:schemeClr val="folHlink"/>
                        </a:buClr>
                        <a:buSzPct val="50000"/>
                        <a:buFont typeface="Wingdings" panose="05000000000000000000" pitchFamily="2" charset="2"/>
                        <a:defRPr>
                          <a:solidFill>
                            <a:schemeClr val="tx1"/>
                          </a:solidFill>
                          <a:effectLst>
                            <a:outerShdw blurRad="38100" dist="38100" dir="2700000" algn="tl">
                              <a:srgbClr val="000000"/>
                            </a:outerShdw>
                          </a:effectLst>
                          <a:latin typeface="Arial" panose="020B0604020202020204" pitchFamily="34" charset="0"/>
                        </a:defRPr>
                      </a:lvl4pPr>
                      <a:lvl5pPr>
                        <a:spcBef>
                          <a:spcPct val="20000"/>
                        </a:spcBef>
                        <a:buClr>
                          <a:schemeClr val="hlink"/>
                        </a:buClr>
                        <a:defRPr>
                          <a:solidFill>
                            <a:schemeClr val="tx1"/>
                          </a:solidFill>
                          <a:effectLst>
                            <a:outerShdw blurRad="38100" dist="38100" dir="2700000" algn="tl">
                              <a:srgbClr val="000000"/>
                            </a:outerShdw>
                          </a:effectLst>
                          <a:latin typeface="Arial" panose="020B0604020202020204" pitchFamily="34" charset="0"/>
                        </a:defRPr>
                      </a:lvl5pPr>
                      <a:lvl6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6pPr>
                      <a:lvl7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7pPr>
                      <a:lvl8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8pPr>
                      <a:lvl9pPr fontAlgn="base">
                        <a:spcBef>
                          <a:spcPct val="20000"/>
                        </a:spcBef>
                        <a:spcAft>
                          <a:spcPct val="0"/>
                        </a:spcAft>
                        <a:buClr>
                          <a:schemeClr val="hlink"/>
                        </a:buClr>
                        <a:defRPr>
                          <a:solidFill>
                            <a:schemeClr val="tx1"/>
                          </a:solidFill>
                          <a:effectLst>
                            <a:outerShdw blurRad="38100" dist="38100" dir="2700000" algn="tl">
                              <a:srgbClr val="000000"/>
                            </a:outerShdw>
                          </a:effectLst>
                          <a:latin typeface="Arial" panose="020B0604020202020204" pitchFamily="34" charset="0"/>
                        </a:defRPr>
                      </a:lvl9pPr>
                    </a:lstStyle>
                    <a:p>
                      <a:pPr marL="0" marR="0" lvl="0" indent="0" algn="ctr" defTabSz="914400" rtl="0" eaLnBrk="1" fontAlgn="base" latinLnBrk="0" hangingPunct="1">
                        <a:lnSpc>
                          <a:spcPct val="100000"/>
                        </a:lnSpc>
                        <a:spcBef>
                          <a:spcPts val="300"/>
                        </a:spcBef>
                        <a:spcAft>
                          <a:spcPts val="300"/>
                        </a:spcAft>
                        <a:buClr>
                          <a:schemeClr val="hlink"/>
                        </a:buClr>
                        <a:buSzPct val="80000"/>
                        <a:buFont typeface="Wingdings" panose="05000000000000000000" pitchFamily="2" charset="2"/>
                        <a:buNone/>
                        <a:tabLst/>
                      </a:pPr>
                      <a:r>
                        <a:rPr kumimoji="0" lang="en-US" sz="2800" b="0" i="0" u="none" strike="noStrike" cap="none" normalizeH="0" baseline="0">
                          <a:ln>
                            <a:noFill/>
                          </a:ln>
                          <a:solidFill>
                            <a:schemeClr val="tx1"/>
                          </a:solidFill>
                          <a:effectLst/>
                          <a:latin typeface="Times" panose="02020603050405020304" pitchFamily="18" charset="0"/>
                        </a:rPr>
                        <a:t>1</a:t>
                      </a:r>
                      <a:endParaRPr kumimoji="0" lang="en-US" sz="2800" b="0" i="0" u="none" strike="noStrike" cap="none" normalizeH="0" baseline="0">
                        <a:ln>
                          <a:noFill/>
                        </a:ln>
                        <a:solidFill>
                          <a:schemeClr val="tx1"/>
                        </a:solidFill>
                        <a:effectLst>
                          <a:outerShdw blurRad="38100" dist="38100" dir="2700000" algn="tl">
                            <a:srgbClr val="000000"/>
                          </a:outerShdw>
                        </a:effectLst>
                        <a:latin typeface="Arial" panose="020B0604020202020204" pitchFamily="34" charset="0"/>
                      </a:endParaRP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78767492"/>
      </p:ext>
    </p:extLst>
  </p:cSld>
  <p:clrMapOvr>
    <a:masterClrMapping/>
  </p:clrMapOvr>
</p:sld>
</file>

<file path=ppt/theme/theme1.xml><?xml version="1.0" encoding="utf-8"?>
<a:theme xmlns:a="http://schemas.openxmlformats.org/drawingml/2006/main" name="Thiru_Regular">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iru_Regular" id="{8307898E-903F-4964-A0DF-A6DCECB060AB}" vid="{55A8074A-D5AE-4568-A496-E28AC65B10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3521F96F3AB4447BF70CD291954DCCD" ma:contentTypeVersion="4" ma:contentTypeDescription="Create a new document." ma:contentTypeScope="" ma:versionID="57b393154cb48289f8d26b82b4885a54">
  <xsd:schema xmlns:xsd="http://www.w3.org/2001/XMLSchema" xmlns:xs="http://www.w3.org/2001/XMLSchema" xmlns:p="http://schemas.microsoft.com/office/2006/metadata/properties" xmlns:ns2="00af665b-9cc2-4010-a7f6-c2696d1560f6" targetNamespace="http://schemas.microsoft.com/office/2006/metadata/properties" ma:root="true" ma:fieldsID="46ffc877a76ae8334cca70d212d89bc9" ns2:_="">
    <xsd:import namespace="00af665b-9cc2-4010-a7f6-c2696d1560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af665b-9cc2-4010-a7f6-c2696d156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E7C8-44AE-4CA0-BC1C-D7A115A2224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C0FDA373-D5CF-4F0F-A826-9892AA050C92}">
  <ds:schemaRefs>
    <ds:schemaRef ds:uri="http://schemas.microsoft.com/sharepoint/v3/contenttype/forms"/>
  </ds:schemaRefs>
</ds:datastoreItem>
</file>

<file path=customXml/itemProps3.xml><?xml version="1.0" encoding="utf-8"?>
<ds:datastoreItem xmlns:ds="http://schemas.openxmlformats.org/officeDocument/2006/customXml" ds:itemID="{19F377BA-E110-4551-BA4B-72AF0F8173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af665b-9cc2-4010-a7f6-c2696d1560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7123</TotalTime>
  <Words>5621</Words>
  <Application>Microsoft Office PowerPoint</Application>
  <PresentationFormat>On-screen Show (4:3)</PresentationFormat>
  <Paragraphs>521</Paragraphs>
  <Slides>115</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115</vt:i4>
      </vt:variant>
    </vt:vector>
  </HeadingPairs>
  <TitlesOfParts>
    <vt:vector size="125" baseType="lpstr">
      <vt:lpstr>Arial</vt:lpstr>
      <vt:lpstr>Bookman Old Style</vt:lpstr>
      <vt:lpstr>Calibri</vt:lpstr>
      <vt:lpstr>Cambria</vt:lpstr>
      <vt:lpstr>Cambria Math</vt:lpstr>
      <vt:lpstr>Courier New</vt:lpstr>
      <vt:lpstr>Times</vt:lpstr>
      <vt:lpstr>Times New Roman</vt:lpstr>
      <vt:lpstr>Wingdings</vt:lpstr>
      <vt:lpstr>Thiru_Regular</vt:lpstr>
      <vt:lpstr>PowerPoint Presentation</vt:lpstr>
      <vt:lpstr>PowerPoint Presentation</vt:lpstr>
      <vt:lpstr>Block Ciphers Principles</vt:lpstr>
      <vt:lpstr>The Feistel Cipher</vt:lpstr>
      <vt:lpstr>In particular, Feistel proposed the use of a cipher that alternates substitutions and permutations, where these terms are defined as follows:</vt:lpstr>
      <vt:lpstr>DIFFUSION AND CONFUSION</vt:lpstr>
      <vt:lpstr>Feistel Cipher Structure</vt:lpstr>
      <vt:lpstr>PowerPoint Presentation</vt:lpstr>
      <vt:lpstr>Feistel Encryption and Decryption (16 rounds)</vt:lpstr>
      <vt:lpstr>Feistel Cipher Design Elements</vt:lpstr>
      <vt:lpstr>PowerPoint Presentation</vt:lpstr>
      <vt:lpstr>PowerPoint Presentation</vt:lpstr>
      <vt:lpstr>There are two other considerations in the design of a Feistel cipher:</vt:lpstr>
      <vt:lpstr>Data Encryption Standard (DES)</vt:lpstr>
      <vt:lpstr>PowerPoint Presentation</vt:lpstr>
      <vt:lpstr>DES Encryption</vt:lpstr>
      <vt:lpstr>PowerPoint Presentation</vt:lpstr>
      <vt:lpstr>PowerPoint Presentation</vt:lpstr>
      <vt:lpstr>PowerPoint Presentation</vt:lpstr>
      <vt:lpstr>INITIAL PERMUTATION</vt:lpstr>
      <vt:lpstr>PowerPoint Presentation</vt:lpstr>
      <vt:lpstr>PowerPoint Presentation</vt:lpstr>
      <vt:lpstr>Single Round of DES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 Decryption</vt:lpstr>
      <vt:lpstr>The Avalanche Effect</vt:lpstr>
      <vt:lpstr>Groups</vt:lpstr>
      <vt:lpstr>PowerPoint Presentation</vt:lpstr>
      <vt:lpstr>PowerPoint Presentation</vt:lpstr>
      <vt:lpstr>Rings</vt:lpstr>
      <vt:lpstr>Commutative ring</vt:lpstr>
      <vt:lpstr>Integral domain</vt:lpstr>
      <vt:lpstr>Fields</vt:lpstr>
      <vt:lpstr>PowerPoint Presentation</vt:lpstr>
      <vt:lpstr>Finite Field</vt:lpstr>
      <vt:lpstr>Finite Fields of the Form GF(p)</vt:lpstr>
      <vt:lpstr>PowerPoint Presentation</vt:lpstr>
      <vt:lpstr>Finite Fields of Order p</vt:lpstr>
      <vt:lpstr>Finding the Multiplicative Inverse in GF(p)</vt:lpstr>
      <vt:lpstr>AES Structure</vt:lpstr>
      <vt:lpstr>PowerPoint Presentation</vt:lpstr>
      <vt:lpstr>PowerPoint Presentation</vt:lpstr>
      <vt:lpstr>PowerPoint Presentation</vt:lpstr>
      <vt:lpstr>PowerPoint Presentation</vt:lpstr>
      <vt:lpstr>PowerPoint Presentation</vt:lpstr>
      <vt:lpstr>PowerPoint Presentation</vt:lpstr>
      <vt:lpstr>AES Data Structures</vt:lpstr>
      <vt:lpstr>AES Parameters</vt:lpstr>
      <vt:lpstr>The overall AES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AES Encryption Round</vt:lpstr>
      <vt:lpstr>AES Transformation Functions</vt:lpstr>
      <vt:lpstr>PowerPoint Presentation</vt:lpstr>
      <vt:lpstr>PowerPoint Presentation</vt:lpstr>
      <vt:lpstr>PowerPoint Presentation</vt:lpstr>
      <vt:lpstr>PowerPoint Presentation</vt:lpstr>
      <vt:lpstr>PowerPoint Presentation</vt:lpstr>
      <vt:lpstr>ShiftRows Transformation</vt:lpstr>
      <vt:lpstr>PowerPoint Presentation</vt:lpstr>
      <vt:lpstr>MixColumns Transformation</vt:lpstr>
      <vt:lpstr>PowerPoint Presentation</vt:lpstr>
      <vt:lpstr>PowerPoint Presentation</vt:lpstr>
      <vt:lpstr>PowerPoint Presentation</vt:lpstr>
      <vt:lpstr>AddRoundKey Transformation</vt:lpstr>
      <vt:lpstr>PowerPoint Presentation</vt:lpstr>
      <vt:lpstr>AES Key Expansion Algorithm</vt:lpstr>
      <vt:lpstr>PowerPoint Presentation</vt:lpstr>
      <vt:lpstr>The function g consists of the following subfunctions.  </vt:lpstr>
      <vt:lpstr>PowerPoint Presentation</vt:lpstr>
      <vt:lpstr>MODULAR ARITHMETIC</vt:lpstr>
      <vt:lpstr>PowerPoint Presentation</vt:lpstr>
      <vt:lpstr>PowerPoint Presentation</vt:lpstr>
      <vt:lpstr>Modular Arithmetic Operations</vt:lpstr>
      <vt:lpstr>PowerPoint Presentation</vt:lpstr>
      <vt:lpstr>Properties of Modular Arithmetic</vt:lpstr>
      <vt:lpstr>PowerPoint Presentation</vt:lpstr>
      <vt:lpstr>PowerPoint Presentation</vt:lpstr>
      <vt:lpstr>PowerPoint Presentation</vt:lpstr>
      <vt:lpstr>Greatest Common Divisor (GCD)</vt:lpstr>
      <vt:lpstr>Euclid's GCD Algorithm</vt:lpstr>
      <vt:lpstr>Extended Euclid's GCD Algorithm</vt:lpstr>
      <vt:lpstr>Finding Inverses</vt:lpstr>
      <vt:lpstr>Inverse of 550 in GF(1759)</vt:lpstr>
      <vt:lpstr>Prime Numbers</vt:lpstr>
      <vt:lpstr>Prime Factorisation</vt:lpstr>
      <vt:lpstr>Relatively Prime Numbers &amp; GCD</vt:lpstr>
      <vt:lpstr>Fermat's Theorem</vt:lpstr>
      <vt:lpstr>Example</vt:lpstr>
      <vt:lpstr>Euler Totient Function ø(n)</vt:lpstr>
      <vt:lpstr>Euler Totient Function ø(n)</vt:lpstr>
      <vt:lpstr>Euler's Theorem</vt:lpstr>
      <vt:lpstr>Primality Testing</vt:lpstr>
      <vt:lpstr>Miller Rabin Algorithm</vt:lpstr>
      <vt:lpstr>Chinese Remainder Theorem</vt:lpstr>
      <vt:lpstr>Chinese Remainder Theorem</vt:lpstr>
      <vt:lpstr>Example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Thiruselvan Subramanian</dc:creator>
  <cp:lastModifiedBy>Gnanakumar Ganesan</cp:lastModifiedBy>
  <cp:revision>316</cp:revision>
  <dcterms:created xsi:type="dcterms:W3CDTF">2006-08-16T00:00:00Z</dcterms:created>
  <dcterms:modified xsi:type="dcterms:W3CDTF">2024-03-13T17:24:47Z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0x01010093521F96F3AB4447BF70CD291954DCCD</vt:lpwstr>
  </property>
</Properties>
</file>